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9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04E82DC-688F-48C1-9B65-64B65C1080A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04E82DC-688F-48C1-9B65-64B65C1080A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04E82DC-688F-48C1-9B65-64B65C1080A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04E82DC-688F-48C1-9B65-64B65C1080A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A683D42-5E66-43F8-A705-C73CE139EB05}"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04E82DC-688F-48C1-9B65-64B65C1080A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A683D42-5E66-43F8-A705-C73CE139EB05}" type="datetimeFigureOut">
              <a:rPr lang="ar-SA" smtClean="0"/>
              <a:t>29/06/36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82DC-688F-48C1-9B65-64B65C1080A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692696"/>
            <a:ext cx="8229600" cy="5433467"/>
          </a:xfrm>
        </p:spPr>
        <p:txBody>
          <a:bodyPr>
            <a:normAutofit fontScale="47500" lnSpcReduction="20000"/>
          </a:bodyPr>
          <a:lstStyle/>
          <a:p>
            <a:pPr fontAlgn="t"/>
            <a:r>
              <a:rPr lang="en-US" dirty="0"/>
              <a:t>The Dean of the </a:t>
            </a:r>
            <a:r>
              <a:rPr lang="en-US" dirty="0" err="1"/>
              <a:t>Zulfi</a:t>
            </a:r>
            <a:r>
              <a:rPr lang="en-US" dirty="0"/>
              <a:t> College of Education Meets with Son Students:</a:t>
            </a:r>
          </a:p>
          <a:p>
            <a:r>
              <a:rPr lang="en-US" b="1" dirty="0"/>
              <a:t>Supervised by the </a:t>
            </a:r>
            <a:r>
              <a:rPr lang="en-US" b="1" dirty="0" err="1"/>
              <a:t>Zulfi</a:t>
            </a:r>
            <a:r>
              <a:rPr lang="en-US" b="1" dirty="0"/>
              <a:t> Education College deanship, the Students Activities Unit sets a meeting between students of the </a:t>
            </a:r>
            <a:r>
              <a:rPr lang="en-US" b="1" dirty="0" err="1"/>
              <a:t>Zulfi</a:t>
            </a:r>
            <a:r>
              <a:rPr lang="en-US" b="1" dirty="0"/>
              <a:t> College and his excellency the dean, on Tuesday 25th November 2014 in the </a:t>
            </a:r>
            <a:r>
              <a:rPr lang="en-US" b="1" dirty="0" err="1"/>
              <a:t>amphitheatre</a:t>
            </a:r>
            <a:r>
              <a:rPr lang="en-US" b="1" dirty="0"/>
              <a:t>. Rights and obligations concerning students were discussed such as students’ obligation of attending lectures and doing different activities that they are required to do in classroom. In addition, he spoke about a very important subject which is how to be a successful student, and accordingly he discussed some requirements that the student must take into consideration in order to succeed: each student must set particular objectives and seek to achieve them, because setting objectives leads students to success and stimulates their desires of objectives fulfillment. He also said that the college is devoting efforts in order to serve its students through organizing meetings for each class during which targets that the college is willing to achieve are held. Afterwards, his Excellency listened to some of students’ inquiries about dates of exams and of dismissals and acceptance and how to get registered in some decisions, and others. His Excellency answered all inquiries and listened to students’ suggestions and promised to take them into consideration and put them into practice as the college was made for students’ service. In addition, a group of faculty members and deputies attended the meeting at the end of which students wished to hold periodical meetings with them and the dean responded that he didn’t only wait for periodical meetings, but also his doors are always open for them as they are perceived as his own sons before becoming students. Finally, he prayed that good luck be on their side.</a:t>
            </a:r>
            <a:endParaRPr lang="en-US" dirty="0"/>
          </a:p>
          <a:p>
            <a:r>
              <a:rPr lang="en-US" dirty="0"/>
              <a:t> </a:t>
            </a:r>
          </a:p>
          <a:p>
            <a:endParaRPr lang="ar-SA" dirty="0"/>
          </a:p>
        </p:txBody>
      </p:sp>
    </p:spTree>
    <p:extLst>
      <p:ext uri="{BB962C8B-B14F-4D97-AF65-F5344CB8AC3E}">
        <p14:creationId xmlns:p14="http://schemas.microsoft.com/office/powerpoint/2010/main" val="37354784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312</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2015-04-18T11:40:30Z</dcterms:created>
  <dcterms:modified xsi:type="dcterms:W3CDTF">2015-04-18T11:41:00Z</dcterms:modified>
</cp:coreProperties>
</file>