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24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511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302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159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127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5552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050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732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173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871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057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17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\Desktop\وكالة الدراسات\_»___ê_ر _د_____è_« _د_____è_د_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695" y="0"/>
            <a:ext cx="932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3815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2015-04-30T03:53:00Z</dcterms:created>
  <dcterms:modified xsi:type="dcterms:W3CDTF">2015-04-30T03:58:06Z</dcterms:modified>
</cp:coreProperties>
</file>