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680BF710-D79D-434D-BE73-039648E25186}"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80BF710-D79D-434D-BE73-039648E2518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80BF710-D79D-434D-BE73-039648E2518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80BF710-D79D-434D-BE73-039648E2518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80BF710-D79D-434D-BE73-039648E25186}"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80BF710-D79D-434D-BE73-039648E2518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80BF710-D79D-434D-BE73-039648E2518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80BF710-D79D-434D-BE73-039648E2518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80BF710-D79D-434D-BE73-039648E25186}"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80BF710-D79D-434D-BE73-039648E2518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BCF1D01B-EC43-46AD-87C5-A10C912B5BF5}"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80BF710-D79D-434D-BE73-039648E25186}"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CF1D01B-EC43-46AD-87C5-A10C912B5BF5}"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80BF710-D79D-434D-BE73-039648E25186}"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75656" y="476672"/>
            <a:ext cx="7498080" cy="6048672"/>
          </a:xfrm>
        </p:spPr>
        <p:txBody>
          <a:bodyPr>
            <a:normAutofit fontScale="62500" lnSpcReduction="20000"/>
          </a:bodyPr>
          <a:lstStyle/>
          <a:p>
            <a:pPr algn="just" rtl="0"/>
            <a:r>
              <a:rPr lang="en-US" dirty="0"/>
              <a:t/>
            </a:r>
            <a:br>
              <a:rPr lang="en-US" dirty="0"/>
            </a:br>
            <a:r>
              <a:rPr lang="en-US" b="1" dirty="0"/>
              <a:t>A Field Visit to the College Library with the Title "the Library; the Key to Success”</a:t>
            </a:r>
            <a:endParaRPr lang="en-US" dirty="0"/>
          </a:p>
          <a:p>
            <a:pPr algn="just"/>
            <a:r>
              <a:rPr lang="en-US" b="1" dirty="0"/>
              <a:t>A Field Visit to the College Library with the title "the Library; the key to success” The </a:t>
            </a:r>
            <a:r>
              <a:rPr lang="en-US" b="1" dirty="0" err="1"/>
              <a:t>Zulfi</a:t>
            </a:r>
            <a:r>
              <a:rPr lang="en-US" b="1" dirty="0"/>
              <a:t> college of education represented by the Unit of Excellence in Teaching and Learning has organized a training visit to the College library with the title "The Library; the key to success” on Wednesday, 04/02/1436 at 1.00 pm, and it was attended by a huge number of students and was presented by Dr. Mahmoud Mohamed </a:t>
            </a:r>
            <a:r>
              <a:rPr lang="en-US" b="1" dirty="0" err="1"/>
              <a:t>Mouaabrah</a:t>
            </a:r>
            <a:r>
              <a:rPr lang="en-US" b="1" dirty="0"/>
              <a:t>; the supervisor of the Unit for Excellence in Teaching and Learning. The visit emphasized the importance of the library in the student's life and how it could be a key for excellence and success and its impact on the academic achievement. Then, Dr. Mohamed showed the students how to use the scanner to copy books and convert them into software copies and how to borrow books from the online system. The visit covered the following topics: 1. the importance of the library as a source of information. 2. How books are classified in the library. 3. The impact of the library on academic achievement. 4. How to copy books using the scanner and convert them into soft copies 5. How to borrow books from the online system.</a:t>
            </a:r>
            <a:endParaRPr lang="en-US" dirty="0"/>
          </a:p>
          <a:p>
            <a:pPr algn="just"/>
            <a:endParaRPr lang="ar-SA" dirty="0"/>
          </a:p>
        </p:txBody>
      </p:sp>
    </p:spTree>
    <p:extLst>
      <p:ext uri="{BB962C8B-B14F-4D97-AF65-F5344CB8AC3E}">
        <p14:creationId xmlns:p14="http://schemas.microsoft.com/office/powerpoint/2010/main" val="34577197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0</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2015-04-15T03:05:24Z</dcterms:created>
  <dcterms:modified xsi:type="dcterms:W3CDTF">2015-04-15T03:06:48Z</dcterms:modified>
</cp:coreProperties>
</file>