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91FE33B9-76B1-4F84-907D-980565AF6F46}"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1701329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1FE33B9-76B1-4F84-907D-980565AF6F46}"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44312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1FE33B9-76B1-4F84-907D-980565AF6F46}"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1962412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1FE33B9-76B1-4F84-907D-980565AF6F46}"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2322793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1FE33B9-76B1-4F84-907D-980565AF6F46}"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319969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91FE33B9-76B1-4F84-907D-980565AF6F46}"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129941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1FE33B9-76B1-4F84-907D-980565AF6F46}" type="datetimeFigureOut">
              <a:rPr lang="ar-SA" smtClean="0"/>
              <a:t>01/07/36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84244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1FE33B9-76B1-4F84-907D-980565AF6F46}" type="datetimeFigureOut">
              <a:rPr lang="ar-SA" smtClean="0"/>
              <a:t>01/07/36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409924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FE33B9-76B1-4F84-907D-980565AF6F46}" type="datetimeFigureOut">
              <a:rPr lang="ar-SA" smtClean="0"/>
              <a:t>01/07/36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143759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FE33B9-76B1-4F84-907D-980565AF6F46}"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295210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FE33B9-76B1-4F84-907D-980565AF6F46}"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28F50B9-7845-401B-BB39-0C2B95C07542}" type="slidenum">
              <a:rPr lang="ar-SA" smtClean="0"/>
              <a:t>‹#›</a:t>
            </a:fld>
            <a:endParaRPr lang="ar-SA"/>
          </a:p>
        </p:txBody>
      </p:sp>
    </p:spTree>
    <p:extLst>
      <p:ext uri="{BB962C8B-B14F-4D97-AF65-F5344CB8AC3E}">
        <p14:creationId xmlns:p14="http://schemas.microsoft.com/office/powerpoint/2010/main" val="78804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1FE33B9-76B1-4F84-907D-980565AF6F46}" type="datetimeFigureOut">
              <a:rPr lang="ar-SA" smtClean="0"/>
              <a:t>01/07/36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8F50B9-7845-401B-BB39-0C2B95C07542}" type="slidenum">
              <a:rPr lang="ar-SA" smtClean="0"/>
              <a:t>‹#›</a:t>
            </a:fld>
            <a:endParaRPr lang="ar-SA"/>
          </a:p>
        </p:txBody>
      </p:sp>
    </p:spTree>
    <p:extLst>
      <p:ext uri="{BB962C8B-B14F-4D97-AF65-F5344CB8AC3E}">
        <p14:creationId xmlns:p14="http://schemas.microsoft.com/office/powerpoint/2010/main" val="4036953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1403498"/>
            <a:ext cx="10515600" cy="4773465"/>
          </a:xfrm>
        </p:spPr>
        <p:txBody>
          <a:bodyPr>
            <a:normAutofit/>
          </a:bodyPr>
          <a:lstStyle/>
          <a:p>
            <a:pPr algn="l" rtl="0"/>
            <a:r>
              <a:rPr lang="en-GB" sz="1100" b="1" dirty="0"/>
              <a:t>Abstract</a:t>
            </a:r>
            <a:endParaRPr lang="en-US" sz="1100" dirty="0"/>
          </a:p>
          <a:p>
            <a:pPr algn="l" rtl="0"/>
            <a:r>
              <a:rPr lang="en-GB" sz="1100" dirty="0"/>
              <a:t>This study was conducted to explore Saudi learners' attitudes towards using multimedia for teaching L2 vocabulary in a Saudi secondary school. The participants of the study were 15 Saudi male students from the third level. Their average age was 17 years old. This study used both quantitative and qualitative data collection methods. A questionnaire was used to collect the required data and an interview was conducted with the teacher to investigate his attitude towards this experience. </a:t>
            </a:r>
            <a:endParaRPr lang="en-US" sz="1100" dirty="0"/>
          </a:p>
          <a:p>
            <a:pPr algn="l" rtl="0"/>
            <a:r>
              <a:rPr lang="en-GB" sz="1100" dirty="0"/>
              <a:t> </a:t>
            </a:r>
            <a:endParaRPr lang="en-US" sz="1100" dirty="0"/>
          </a:p>
          <a:p>
            <a:pPr algn="l" rtl="0"/>
            <a:r>
              <a:rPr lang="en-GB" sz="1100" dirty="0"/>
              <a:t>The finding showed that both students and the teacher have positive attitudes towards using multimedia for teaching vocabulary in the classroom. The learners were very enthusiastic in the classroom and reported that they did not use technology for learning English. They also reported that they found the lesson was very exciting and encouraged them to use technology in the future. In addition, the English teacher reported that the use of multimedia was very interesting and more effective than the traditional method of teaching.</a:t>
            </a:r>
            <a:endParaRPr lang="en-US" sz="1100" dirty="0"/>
          </a:p>
          <a:p>
            <a:pPr algn="l" rtl="0"/>
            <a:r>
              <a:rPr lang="en-GB" sz="1100" dirty="0"/>
              <a:t> </a:t>
            </a:r>
            <a:endParaRPr lang="en-US" sz="1100" dirty="0"/>
          </a:p>
          <a:p>
            <a:pPr algn="l" rtl="0"/>
            <a:r>
              <a:rPr lang="en-GB" sz="1100" dirty="0"/>
              <a:t>Keywords: CALL, Multimedia, L2 vocabulary teaching, L2 vocabulary presentation</a:t>
            </a:r>
            <a:endParaRPr lang="en-US" sz="1100" dirty="0"/>
          </a:p>
          <a:p>
            <a:pPr marL="0" indent="0" algn="l">
              <a:buNone/>
            </a:pPr>
            <a:endParaRPr lang="ar-SA" sz="1100" dirty="0"/>
          </a:p>
        </p:txBody>
      </p:sp>
      <p:sp>
        <p:nvSpPr>
          <p:cNvPr id="4" name="Rectangle 1"/>
          <p:cNvSpPr>
            <a:spLocks noGrp="1" noChangeArrowheads="1"/>
          </p:cNvSpPr>
          <p:nvPr>
            <p:ph type="title"/>
          </p:nvPr>
        </p:nvSpPr>
        <p:spPr bwMode="auto">
          <a:xfrm>
            <a:off x="1839866" y="612408"/>
            <a:ext cx="85122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ar-SA"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Attitudes towards the use of multimedia presentations for teaching L2 vocabulary in classrooms in Saudi schools</a:t>
            </a:r>
            <a:endParaRPr kumimoji="0" lang="en-US" altLang="ar-SA" sz="12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ar-SA"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Khaled </a:t>
            </a:r>
            <a:r>
              <a:rPr kumimoji="0" lang="en-GB" altLang="ar-SA"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Almudibry</a:t>
            </a:r>
            <a:endParaRPr kumimoji="0" lang="en-US" altLang="ar-SA" sz="12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ar-SA"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Majmaah</a:t>
            </a:r>
            <a:r>
              <a:rPr kumimoji="0" lang="en-GB" altLang="ar-SA"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University (Saudi Arabia)</a:t>
            </a:r>
            <a:endParaRPr kumimoji="0" lang="en-US" altLang="ar-SA" sz="12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ar-SA"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k.almudibry@mu.edu.sa</a:t>
            </a:r>
            <a:endParaRPr kumimoji="0" lang="en-GB" altLang="ar-SA"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4622383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Words>
  <Application>Microsoft Office PowerPoint</Application>
  <PresentationFormat>ملء الشاشة</PresentationFormat>
  <Paragraphs>10</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Attitudes towards the use of multimedia presentations for teaching L2 vocabulary in classrooms in Saudi schools Khaled Almudibry Majmaah University (Saudi Arabia) k.almudibry@mu.edu.sa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Attitudes towards the use of multimedia presentations for teaching L2 vocabulary in classrooms in Saudi schools Khaled Almudibry Majmaah University (Saudi Arabia) k.almudibry@mu.edu.sa</dc:title>
  <dc:creator>Bedo</dc:creator>
  <cp:lastModifiedBy>Bedo</cp:lastModifiedBy>
  <cp:revision>1</cp:revision>
  <dcterms:created xsi:type="dcterms:W3CDTF">2015-04-19T08:54:36Z</dcterms:created>
  <dcterms:modified xsi:type="dcterms:W3CDTF">2015-04-19T08:54:54Z</dcterms:modified>
</cp:coreProperties>
</file>