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8DA53C-F49E-4BB3-9E34-0C31E0B79656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CD9023-9174-48D9-A8BF-FE41043D1FC4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 fontScale="70000" lnSpcReduction="20000"/>
          </a:bodyPr>
          <a:lstStyle/>
          <a:p>
            <a:pPr rtl="0" fontAlgn="t"/>
            <a:r>
              <a:rPr lang="en-US" b="1" dirty="0"/>
              <a:t>The </a:t>
            </a:r>
            <a:r>
              <a:rPr lang="en-US" b="1" dirty="0" err="1"/>
              <a:t>Zulfi</a:t>
            </a:r>
            <a:r>
              <a:rPr lang="en-US" b="1" dirty="0"/>
              <a:t> College of Education Has Organized “The Club of the Deaf and Dumb Friends”</a:t>
            </a:r>
            <a:endParaRPr lang="en-US" dirty="0"/>
          </a:p>
          <a:p>
            <a:pPr rtl="0"/>
            <a:r>
              <a:rPr lang="en-US" b="1" dirty="0"/>
              <a:t>According to the Student Activities plan of this first semester, the </a:t>
            </a:r>
            <a:r>
              <a:rPr lang="en-US" b="1" dirty="0" err="1"/>
              <a:t>Zulfi</a:t>
            </a:r>
            <a:r>
              <a:rPr lang="en-US" b="1" dirty="0"/>
              <a:t> college of Education represented by the workshop of the female students activities has organized (the friends of the Deaf and dumb club) on Wednesday, 12/28/1435 AH during the seventh week of study. This activity aims at reinforcing the charitable work which targets a dear group; that of the deaf and dumb as well as engendering the values of social solidarity. This was in parallel with a number of events including: - Galleries - Data show - the distribution of some instructive leaflets - A conference entitled “How to Deal with People with Special Needs”. Everyone found the club interesting, and they all interacted with the implemented events.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690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</TotalTime>
  <Words>148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2015-04-10T14:22:35Z</dcterms:created>
  <dcterms:modified xsi:type="dcterms:W3CDTF">2015-04-10T16:42:46Z</dcterms:modified>
</cp:coreProperties>
</file>