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9B85A13-5D2D-4D94-B2C5-0E45B1353BE4}"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85A13-5D2D-4D94-B2C5-0E45B1353BE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85A13-5D2D-4D94-B2C5-0E45B1353BE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85A13-5D2D-4D94-B2C5-0E45B1353BE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85A13-5D2D-4D94-B2C5-0E45B1353BE4}"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9B85A13-5D2D-4D94-B2C5-0E45B1353BE4}"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9B85A13-5D2D-4D94-B2C5-0E45B1353BE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9B85A13-5D2D-4D94-B2C5-0E45B1353BE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9B85A13-5D2D-4D94-B2C5-0E45B1353BE4}"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9B85A13-5D2D-4D94-B2C5-0E45B1353BE4}"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85B3AF49-58DE-432B-BC06-2F3FDEFF0263}"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9B85A13-5D2D-4D94-B2C5-0E45B1353BE4}"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5B3AF49-58DE-432B-BC06-2F3FDEFF0263}"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9B85A13-5D2D-4D94-B2C5-0E45B1353BE4}"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187624" y="274638"/>
            <a:ext cx="7776864" cy="1210146"/>
          </a:xfrm>
        </p:spPr>
        <p:txBody>
          <a:bodyPr>
            <a:noAutofit/>
          </a:bodyPr>
          <a:lstStyle/>
          <a:p>
            <a:pPr algn="just" rtl="0" fontAlgn="t">
              <a:lnSpc>
                <a:spcPts val="2400"/>
              </a:lnSpc>
              <a:spcAft>
                <a:spcPts val="0"/>
              </a:spcAft>
            </a:pPr>
            <a:r>
              <a:rPr lang="en-US" sz="2800" b="1" dirty="0">
                <a:solidFill>
                  <a:srgbClr val="000000"/>
                </a:solidFill>
                <a:effectLst/>
                <a:latin typeface="Arial"/>
                <a:ea typeface="Times New Roman"/>
                <a:cs typeface="Arial"/>
              </a:rPr>
              <a:t>The closing meeting of the Educational Sciences department in the </a:t>
            </a:r>
            <a:r>
              <a:rPr lang="en-US" sz="2800" b="1" dirty="0" err="1">
                <a:solidFill>
                  <a:srgbClr val="000000"/>
                </a:solidFill>
                <a:effectLst/>
                <a:latin typeface="Arial"/>
                <a:ea typeface="Times New Roman"/>
                <a:cs typeface="Arial"/>
              </a:rPr>
              <a:t>Zulfi</a:t>
            </a:r>
            <a:r>
              <a:rPr lang="en-US" sz="2800" b="1" dirty="0">
                <a:solidFill>
                  <a:srgbClr val="000000"/>
                </a:solidFill>
                <a:effectLst/>
                <a:latin typeface="Arial"/>
                <a:ea typeface="Times New Roman"/>
                <a:cs typeface="Arial"/>
              </a:rPr>
              <a:t> college Education for the academic year 1434-1435h</a:t>
            </a:r>
            <a:r>
              <a:rPr lang="en-US" sz="2800" dirty="0">
                <a:effectLst/>
                <a:latin typeface="Calibri"/>
                <a:ea typeface="Calibri"/>
                <a:cs typeface="Arial"/>
              </a:rPr>
              <a:t/>
            </a:r>
            <a:br>
              <a:rPr lang="en-US" sz="2800" dirty="0">
                <a:effectLst/>
                <a:latin typeface="Calibri"/>
                <a:ea typeface="Calibri"/>
                <a:cs typeface="Arial"/>
              </a:rPr>
            </a:br>
            <a:endParaRPr lang="ar-SA" sz="2800" dirty="0"/>
          </a:p>
        </p:txBody>
      </p:sp>
      <p:sp>
        <p:nvSpPr>
          <p:cNvPr id="5" name="عنصر نائب للمحتوى 4"/>
          <p:cNvSpPr>
            <a:spLocks noGrp="1"/>
          </p:cNvSpPr>
          <p:nvPr>
            <p:ph idx="1"/>
          </p:nvPr>
        </p:nvSpPr>
        <p:spPr>
          <a:xfrm>
            <a:off x="971600" y="1447800"/>
            <a:ext cx="8172400" cy="5410200"/>
          </a:xfrm>
        </p:spPr>
        <p:txBody>
          <a:bodyPr>
            <a:normAutofit fontScale="85000" lnSpcReduction="10000"/>
          </a:bodyPr>
          <a:lstStyle/>
          <a:p>
            <a:pPr algn="just" rtl="0"/>
            <a:r>
              <a:rPr lang="en-US" b="1" dirty="0">
                <a:solidFill>
                  <a:srgbClr val="314318"/>
                </a:solidFill>
                <a:latin typeface="Times New Roman"/>
                <a:ea typeface="Times New Roman"/>
              </a:rPr>
              <a:t>The closing meeting of the Educational Sciences the Department in the </a:t>
            </a:r>
            <a:r>
              <a:rPr lang="en-US" b="1" dirty="0" err="1">
                <a:solidFill>
                  <a:srgbClr val="314318"/>
                </a:solidFill>
                <a:latin typeface="Times New Roman"/>
                <a:ea typeface="Times New Roman"/>
              </a:rPr>
              <a:t>zulfi</a:t>
            </a:r>
            <a:r>
              <a:rPr lang="en-US" b="1" dirty="0">
                <a:solidFill>
                  <a:srgbClr val="314318"/>
                </a:solidFill>
                <a:latin typeface="Times New Roman"/>
                <a:ea typeface="Times New Roman"/>
              </a:rPr>
              <a:t> college of Education for the academic year 1434-143 AH: With the support of the Dean of the </a:t>
            </a:r>
            <a:r>
              <a:rPr lang="en-US" b="1" dirty="0" err="1">
                <a:solidFill>
                  <a:srgbClr val="314318"/>
                </a:solidFill>
                <a:latin typeface="Times New Roman"/>
                <a:ea typeface="Times New Roman"/>
              </a:rPr>
              <a:t>Zulfi</a:t>
            </a:r>
            <a:r>
              <a:rPr lang="en-US" b="1" dirty="0">
                <a:solidFill>
                  <a:srgbClr val="314318"/>
                </a:solidFill>
                <a:latin typeface="Times New Roman"/>
                <a:ea typeface="Times New Roman"/>
              </a:rPr>
              <a:t> college of Education Dr. Abdullah bin </a:t>
            </a:r>
            <a:r>
              <a:rPr lang="en-US" b="1" dirty="0" err="1">
                <a:solidFill>
                  <a:srgbClr val="314318"/>
                </a:solidFill>
                <a:latin typeface="Times New Roman"/>
                <a:ea typeface="Times New Roman"/>
              </a:rPr>
              <a:t>Khalifa</a:t>
            </a:r>
            <a:r>
              <a:rPr lang="en-US" b="1" dirty="0">
                <a:solidFill>
                  <a:srgbClr val="314318"/>
                </a:solidFill>
                <a:latin typeface="Times New Roman"/>
                <a:ea typeface="Times New Roman"/>
              </a:rPr>
              <a:t> </a:t>
            </a:r>
            <a:r>
              <a:rPr lang="en-US" b="1" dirty="0" err="1">
                <a:solidFill>
                  <a:srgbClr val="314318"/>
                </a:solidFill>
                <a:latin typeface="Times New Roman"/>
                <a:ea typeface="Times New Roman"/>
              </a:rPr>
              <a:t>Suwaiket</a:t>
            </a:r>
            <a:r>
              <a:rPr lang="en-US" b="1" dirty="0">
                <a:solidFill>
                  <a:srgbClr val="314318"/>
                </a:solidFill>
                <a:latin typeface="Times New Roman"/>
                <a:ea typeface="Times New Roman"/>
              </a:rPr>
              <a:t>, the Department of Educational Sciences has established on Tuesday, 05/08/1435 AH its closing meeting with its members and staff at the quality Hall of the male sections and at the training hall of the female sections. The Vice Dean for Academic Affairs, the Vice Dean for Student Affairs and his Excellency the President of the English Department attended the meeting which started with a speech delivered by the head of the Educational Sciences Department, Dr. Abdullah </a:t>
            </a:r>
            <a:endParaRPr lang="ar-SA" dirty="0"/>
          </a:p>
        </p:txBody>
      </p:sp>
    </p:spTree>
    <p:extLst>
      <p:ext uri="{BB962C8B-B14F-4D97-AF65-F5344CB8AC3E}">
        <p14:creationId xmlns:p14="http://schemas.microsoft.com/office/powerpoint/2010/main" val="2846922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99592" y="0"/>
            <a:ext cx="8244408" cy="6858000"/>
          </a:xfrm>
        </p:spPr>
        <p:txBody>
          <a:bodyPr>
            <a:noAutofit/>
          </a:bodyPr>
          <a:lstStyle/>
          <a:p>
            <a:pPr marL="82296" lvl="0" indent="0" algn="just" rtl="0">
              <a:buClr>
                <a:srgbClr val="3891A7"/>
              </a:buClr>
              <a:buNone/>
            </a:pPr>
            <a:r>
              <a:rPr lang="en-US" sz="2700" b="1" dirty="0" smtClean="0">
                <a:solidFill>
                  <a:srgbClr val="314318"/>
                </a:solidFill>
                <a:latin typeface="Times New Roman"/>
                <a:ea typeface="Times New Roman"/>
              </a:rPr>
              <a:t>bin </a:t>
            </a:r>
            <a:r>
              <a:rPr lang="en-US" sz="2700" b="1" dirty="0" err="1">
                <a:solidFill>
                  <a:srgbClr val="314318"/>
                </a:solidFill>
                <a:latin typeface="Times New Roman"/>
                <a:ea typeface="Times New Roman"/>
              </a:rPr>
              <a:t>Awad</a:t>
            </a:r>
            <a:r>
              <a:rPr lang="en-US" sz="2700" b="1" dirty="0">
                <a:solidFill>
                  <a:srgbClr val="314318"/>
                </a:solidFill>
                <a:latin typeface="Times New Roman"/>
                <a:ea typeface="Times New Roman"/>
              </a:rPr>
              <a:t> al-</a:t>
            </a:r>
            <a:r>
              <a:rPr lang="en-US" sz="2700" b="1" dirty="0" err="1">
                <a:solidFill>
                  <a:srgbClr val="314318"/>
                </a:solidFill>
                <a:latin typeface="Times New Roman"/>
                <a:ea typeface="Times New Roman"/>
              </a:rPr>
              <a:t>Harbi</a:t>
            </a:r>
            <a:r>
              <a:rPr lang="en-US" sz="2700" b="1" dirty="0">
                <a:solidFill>
                  <a:srgbClr val="314318"/>
                </a:solidFill>
                <a:latin typeface="Times New Roman"/>
                <a:ea typeface="Times New Roman"/>
              </a:rPr>
              <a:t> who referred to the achievements of the department members, whether in terms of the teaching activities and the interaction with students or their contribution to the college activities. He also pointed to the fact that the department success is the outcome of teamwork and the collaboration between its members. He also expressed his gratitude to His Excellency the college Dean, its deputies, agents, and heads of the department for such a success. He then assigned Dr. </a:t>
            </a:r>
            <a:r>
              <a:rPr lang="en-US" sz="2700" b="1" dirty="0" err="1">
                <a:solidFill>
                  <a:srgbClr val="314318"/>
                </a:solidFill>
                <a:latin typeface="Times New Roman"/>
                <a:ea typeface="Times New Roman"/>
              </a:rPr>
              <a:t>Ahlem</a:t>
            </a:r>
            <a:r>
              <a:rPr lang="en-US" sz="2700" b="1" dirty="0">
                <a:solidFill>
                  <a:srgbClr val="314318"/>
                </a:solidFill>
                <a:latin typeface="Times New Roman"/>
                <a:ea typeface="Times New Roman"/>
              </a:rPr>
              <a:t> </a:t>
            </a:r>
            <a:r>
              <a:rPr lang="en-US" sz="2700" b="1" dirty="0" err="1">
                <a:solidFill>
                  <a:srgbClr val="314318"/>
                </a:solidFill>
                <a:latin typeface="Times New Roman"/>
                <a:ea typeface="Times New Roman"/>
              </a:rPr>
              <a:t>Azim</a:t>
            </a:r>
            <a:r>
              <a:rPr lang="en-US" sz="2700" b="1" dirty="0">
                <a:solidFill>
                  <a:srgbClr val="314318"/>
                </a:solidFill>
                <a:latin typeface="Times New Roman"/>
                <a:ea typeface="Times New Roman"/>
              </a:rPr>
              <a:t> </a:t>
            </a:r>
            <a:r>
              <a:rPr lang="en-US" sz="2700" b="1" dirty="0" err="1">
                <a:solidFill>
                  <a:srgbClr val="314318"/>
                </a:solidFill>
                <a:latin typeface="Times New Roman"/>
                <a:ea typeface="Times New Roman"/>
              </a:rPr>
              <a:t>Mabrouk</a:t>
            </a:r>
            <a:r>
              <a:rPr lang="en-US" sz="2700" b="1" dirty="0">
                <a:solidFill>
                  <a:srgbClr val="314318"/>
                </a:solidFill>
                <a:latin typeface="Times New Roman"/>
                <a:ea typeface="Times New Roman"/>
              </a:rPr>
              <a:t>, the female section coordinator, the mission of distributing the appreciation certificates to the faculty members of the female department, while he had given the appreciation certificates to the faculty members of the male departments students together with the college deputies.</a:t>
            </a:r>
            <a:endParaRPr lang="ar-SA" sz="2700" dirty="0">
              <a:solidFill>
                <a:prstClr val="black"/>
              </a:solidFill>
            </a:endParaRPr>
          </a:p>
          <a:p>
            <a:pPr marL="82296" indent="0">
              <a:buNone/>
            </a:pPr>
            <a:endParaRPr lang="ar-SA" sz="2700" dirty="0"/>
          </a:p>
        </p:txBody>
      </p:sp>
    </p:spTree>
    <p:extLst>
      <p:ext uri="{BB962C8B-B14F-4D97-AF65-F5344CB8AC3E}">
        <p14:creationId xmlns:p14="http://schemas.microsoft.com/office/powerpoint/2010/main" val="513145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TotalTime>
  <Words>274</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The closing meeting of the Educational Sciences department in the Zulfi college Education for the academic year 1434-1435h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closing meeting of the Educational Sciences department in the Zulfi college Education for the academic year 1434-1435h </dc:title>
  <dc:creator>Mu</dc:creator>
  <cp:lastModifiedBy>Mu</cp:lastModifiedBy>
  <cp:revision>1</cp:revision>
  <dcterms:created xsi:type="dcterms:W3CDTF">2015-04-05T16:54:47Z</dcterms:created>
  <dcterms:modified xsi:type="dcterms:W3CDTF">2015-04-05T16:58:36Z</dcterms:modified>
</cp:coreProperties>
</file>