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D157104E-713C-4530-A607-A1FEFA802AB8}" type="datetimeFigureOut">
              <a:rPr lang="ar-SA" smtClean="0"/>
              <a:t>16/06/36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9AF46DA7-FDB5-4592-B0C8-30F5ADD321F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157104E-713C-4530-A607-A1FEFA802AB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157104E-713C-4530-A607-A1FEFA802AB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157104E-713C-4530-A607-A1FEFA802AB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D157104E-713C-4530-A607-A1FEFA802AB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AF46DA7-FDB5-4592-B0C8-30F5ADD321F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157104E-713C-4530-A607-A1FEFA802AB8}"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D157104E-713C-4530-A607-A1FEFA802AB8}"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D157104E-713C-4530-A607-A1FEFA802AB8}"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7104E-713C-4530-A607-A1FEFA802AB8}"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157104E-713C-4530-A607-A1FEFA802AB8}"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AF46DA7-FDB5-4592-B0C8-30F5ADD321F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D157104E-713C-4530-A607-A1FEFA802AB8}"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9AF46DA7-FDB5-4592-B0C8-30F5ADD321F7}"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157104E-713C-4530-A607-A1FEFA802AB8}" type="datetimeFigureOut">
              <a:rPr lang="ar-SA" smtClean="0"/>
              <a:t>16/06/36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AF46DA7-FDB5-4592-B0C8-30F5ADD321F7}"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95536" y="1340768"/>
            <a:ext cx="8229600" cy="720080"/>
          </a:xfrm>
        </p:spPr>
        <p:txBody>
          <a:bodyPr>
            <a:noAutofit/>
          </a:bodyPr>
          <a:lstStyle/>
          <a:p>
            <a:pPr algn="ctr"/>
            <a:r>
              <a:rPr lang="en-US" sz="3600" b="1" dirty="0">
                <a:latin typeface="Times New Roman"/>
                <a:ea typeface="Times New Roman"/>
              </a:rPr>
              <a:t>  A celebration to welcome freshman students </a:t>
            </a:r>
            <a:r>
              <a:rPr lang="en-US" sz="3600" dirty="0">
                <a:latin typeface="Times New Roman"/>
                <a:ea typeface="Times New Roman"/>
              </a:rPr>
              <a:t/>
            </a:r>
            <a:br>
              <a:rPr lang="en-US" sz="3600" dirty="0">
                <a:latin typeface="Times New Roman"/>
                <a:ea typeface="Times New Roman"/>
              </a:rPr>
            </a:br>
            <a:endParaRPr lang="ar-SA" sz="3600" dirty="0"/>
          </a:p>
        </p:txBody>
      </p:sp>
      <p:sp>
        <p:nvSpPr>
          <p:cNvPr id="5" name="عنصر نائب للمحتوى 4"/>
          <p:cNvSpPr>
            <a:spLocks noGrp="1"/>
          </p:cNvSpPr>
          <p:nvPr>
            <p:ph idx="1"/>
          </p:nvPr>
        </p:nvSpPr>
        <p:spPr>
          <a:xfrm>
            <a:off x="0" y="1484784"/>
            <a:ext cx="9144000" cy="5373216"/>
          </a:xfrm>
        </p:spPr>
        <p:txBody>
          <a:bodyPr>
            <a:noAutofit/>
          </a:bodyPr>
          <a:lstStyle/>
          <a:p>
            <a:pPr algn="just" rtl="0"/>
            <a:r>
              <a:rPr lang="en-US" sz="2300" dirty="0">
                <a:latin typeface="Calibri"/>
                <a:ea typeface="Calibri"/>
                <a:cs typeface="Arial"/>
              </a:rPr>
              <a:t>A celebration to welcome freshman students was held by </a:t>
            </a:r>
            <a:r>
              <a:rPr lang="en-US" sz="2300" dirty="0" err="1">
                <a:latin typeface="Calibri"/>
                <a:ea typeface="Calibri"/>
                <a:cs typeface="Arial"/>
              </a:rPr>
              <a:t>Azzulfi</a:t>
            </a:r>
            <a:r>
              <a:rPr lang="en-US" sz="2300" dirty="0">
                <a:latin typeface="Calibri"/>
                <a:ea typeface="Calibri"/>
                <a:cs typeface="Arial"/>
              </a:rPr>
              <a:t> College, Thursday morning (the eleventh of Jumada Alula of the current year - 435/04/11- ) at the auditorium of </a:t>
            </a:r>
            <a:r>
              <a:rPr lang="en-US" sz="2300" dirty="0" err="1">
                <a:latin typeface="Calibri"/>
                <a:ea typeface="Calibri"/>
                <a:cs typeface="Arial"/>
              </a:rPr>
              <a:t>Azzulfi</a:t>
            </a:r>
            <a:r>
              <a:rPr lang="en-US" sz="2300" dirty="0">
                <a:latin typeface="Calibri"/>
                <a:ea typeface="Calibri"/>
                <a:cs typeface="Arial"/>
              </a:rPr>
              <a:t> colleges. It's worth mentioning that a whole program was prepared by the college for this event. The program was started by some verses from the Holy Quran read by a freshman student. Next, a brief speech representing the freshman students was given. That was followed by a visual documentary presentation that was meant to get the new students to know their college and its achievements during the previous years. Then, the Dean of the College delivered a speech, which he started by thanking Allah for the blessing of safety and settlement bestowed on this country. He also thanked the government, lead by the Custodian of the Holy Mosques - May Allah protect him- , the Crown Prince and the Second Deputy Premier </a:t>
            </a:r>
            <a:r>
              <a:rPr lang="en-US" sz="2300" dirty="0" smtClean="0">
                <a:latin typeface="Calibri"/>
                <a:ea typeface="Calibri"/>
                <a:cs typeface="Arial"/>
              </a:rPr>
              <a:t>who</a:t>
            </a:r>
            <a:endParaRPr lang="ar-SA" sz="2300" dirty="0"/>
          </a:p>
        </p:txBody>
      </p:sp>
    </p:spTree>
    <p:extLst>
      <p:ext uri="{BB962C8B-B14F-4D97-AF65-F5344CB8AC3E}">
        <p14:creationId xmlns:p14="http://schemas.microsoft.com/office/powerpoint/2010/main" val="3060553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836712"/>
            <a:ext cx="8784976" cy="5904656"/>
          </a:xfrm>
        </p:spPr>
        <p:txBody>
          <a:bodyPr>
            <a:noAutofit/>
          </a:bodyPr>
          <a:lstStyle/>
          <a:p>
            <a:pPr marL="0" lvl="0" indent="0" algn="just" rtl="0">
              <a:buClr>
                <a:srgbClr val="0BD0D9"/>
              </a:buClr>
              <a:buNone/>
            </a:pPr>
            <a:r>
              <a:rPr lang="en-US" sz="2200" dirty="0">
                <a:solidFill>
                  <a:prstClr val="black"/>
                </a:solidFill>
                <a:latin typeface="Calibri"/>
                <a:ea typeface="Calibri"/>
                <a:cs typeface="Arial"/>
              </a:rPr>
              <a:t>cared greatly about education. He thanked as well the Rector of </a:t>
            </a:r>
            <a:r>
              <a:rPr lang="en-US" sz="2200" dirty="0" smtClean="0">
                <a:solidFill>
                  <a:prstClr val="black"/>
                </a:solidFill>
                <a:latin typeface="Calibri"/>
                <a:ea typeface="Calibri"/>
                <a:cs typeface="Arial"/>
              </a:rPr>
              <a:t>the</a:t>
            </a:r>
            <a:r>
              <a:rPr lang="en-US" sz="2200" dirty="0" smtClean="0">
                <a:solidFill>
                  <a:prstClr val="black"/>
                </a:solidFill>
              </a:rPr>
              <a:t> </a:t>
            </a:r>
            <a:r>
              <a:rPr lang="en-US" sz="2200" dirty="0" smtClean="0">
                <a:solidFill>
                  <a:prstClr val="black"/>
                </a:solidFill>
                <a:latin typeface="Calibri"/>
                <a:ea typeface="Calibri"/>
                <a:cs typeface="Arial"/>
              </a:rPr>
              <a:t>University</a:t>
            </a:r>
            <a:r>
              <a:rPr lang="en-US" sz="2200" dirty="0">
                <a:solidFill>
                  <a:prstClr val="black"/>
                </a:solidFill>
                <a:latin typeface="Calibri"/>
                <a:ea typeface="Calibri"/>
                <a:cs typeface="Arial"/>
              </a:rPr>
              <a:t>, </a:t>
            </a:r>
            <a:r>
              <a:rPr lang="en-US" sz="2200" dirty="0" err="1">
                <a:solidFill>
                  <a:prstClr val="black"/>
                </a:solidFill>
                <a:latin typeface="Calibri"/>
                <a:ea typeface="Calibri"/>
                <a:cs typeface="Arial"/>
              </a:rPr>
              <a:t>Khaled</a:t>
            </a:r>
            <a:r>
              <a:rPr lang="en-US" sz="2200" dirty="0">
                <a:solidFill>
                  <a:prstClr val="black"/>
                </a:solidFill>
                <a:latin typeface="Calibri"/>
                <a:ea typeface="Calibri"/>
                <a:cs typeface="Arial"/>
              </a:rPr>
              <a:t> bin </a:t>
            </a:r>
            <a:r>
              <a:rPr lang="en-US" sz="2200" dirty="0" err="1">
                <a:solidFill>
                  <a:prstClr val="black"/>
                </a:solidFill>
                <a:latin typeface="Calibri"/>
                <a:ea typeface="Calibri"/>
                <a:cs typeface="Arial"/>
              </a:rPr>
              <a:t>Saad</a:t>
            </a:r>
            <a:r>
              <a:rPr lang="en-US" sz="2200" dirty="0">
                <a:solidFill>
                  <a:prstClr val="black"/>
                </a:solidFill>
                <a:latin typeface="Calibri"/>
                <a:ea typeface="Calibri"/>
                <a:cs typeface="Arial"/>
              </a:rPr>
              <a:t> Al-</a:t>
            </a:r>
            <a:r>
              <a:rPr lang="en-US" sz="2200" dirty="0" err="1">
                <a:solidFill>
                  <a:prstClr val="black"/>
                </a:solidFill>
                <a:latin typeface="Calibri"/>
                <a:ea typeface="Calibri"/>
                <a:cs typeface="Arial"/>
              </a:rPr>
              <a:t>Muqren</a:t>
            </a:r>
            <a:r>
              <a:rPr lang="en-US" sz="2200" dirty="0">
                <a:solidFill>
                  <a:prstClr val="black"/>
                </a:solidFill>
                <a:latin typeface="Calibri"/>
                <a:ea typeface="Calibri"/>
                <a:cs typeface="Arial"/>
              </a:rPr>
              <a:t>. In addition, </a:t>
            </a:r>
            <a:r>
              <a:rPr lang="en-US" sz="2200" dirty="0" smtClean="0">
                <a:latin typeface="Times New Roman"/>
                <a:ea typeface="Times New Roman"/>
              </a:rPr>
              <a:t>he</a:t>
            </a:r>
            <a:r>
              <a:rPr lang="en-US" sz="2200" dirty="0">
                <a:latin typeface="Times New Roman"/>
                <a:ea typeface="Times New Roman"/>
              </a:rPr>
              <a:t> addressed the freshman students who have just left secondary school to join a broader level of education, which requires them to be self-confident, trust whatever Allah has given them of mental abilities, and work hard. Finally, he thanked all the audience.</a:t>
            </a:r>
          </a:p>
          <a:p>
            <a:pPr algn="just" rtl="0"/>
            <a:r>
              <a:rPr lang="en-US" sz="2200" dirty="0">
                <a:latin typeface="Times New Roman"/>
                <a:ea typeface="Times New Roman"/>
              </a:rPr>
              <a:t>After that, the Vice Dean for Academic Affairs delivered a speech, in which he clarified a lot of academic issues for students, mentioning all that matters for students in this new phase of their lives. Furthermore, The Vice Dean of Student Affairs spoke after that and gave a chance for students to participate and ask questions. Eventually, they all headed for the food and drinks avenue, which was prepared for their habitability, and took a tour around the colleges. Moreover, briefcases containing some guiding books and tokens were given to all students</a:t>
            </a:r>
          </a:p>
          <a:p>
            <a:endParaRPr lang="ar-SA" sz="2200" dirty="0"/>
          </a:p>
        </p:txBody>
      </p:sp>
    </p:spTree>
    <p:extLst>
      <p:ext uri="{BB962C8B-B14F-4D97-AF65-F5344CB8AC3E}">
        <p14:creationId xmlns:p14="http://schemas.microsoft.com/office/powerpoint/2010/main" val="291869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23</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تدفق</vt:lpstr>
      <vt:lpstr>  A celebration to welcome freshman students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celebration to welcome freshman students  </dc:title>
  <dc:creator>Mu</dc:creator>
  <cp:lastModifiedBy>Mu</cp:lastModifiedBy>
  <cp:revision>2</cp:revision>
  <dcterms:created xsi:type="dcterms:W3CDTF">2015-04-05T15:04:25Z</dcterms:created>
  <dcterms:modified xsi:type="dcterms:W3CDTF">2015-04-05T15:12:01Z</dcterms:modified>
</cp:coreProperties>
</file>