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25D09BDE-476F-48C9-A8E4-B608D348BB9A}" type="datetimeFigureOut">
              <a:rPr lang="ar-SA" smtClean="0"/>
              <a:t>16/06/36</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D7D1287-5DF8-4389-A57C-5612D1ABC1AE}"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5D09BDE-476F-48C9-A8E4-B608D348BB9A}"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D7D1287-5DF8-4389-A57C-5612D1ABC1A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5D09BDE-476F-48C9-A8E4-B608D348BB9A}"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D7D1287-5DF8-4389-A57C-5612D1ABC1A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25D09BDE-476F-48C9-A8E4-B608D348BB9A}" type="datetimeFigureOut">
              <a:rPr lang="ar-SA" smtClean="0"/>
              <a:t>16/06/36</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9D7D1287-5DF8-4389-A57C-5612D1ABC1A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25D09BDE-476F-48C9-A8E4-B608D348BB9A}" type="datetimeFigureOut">
              <a:rPr lang="ar-SA" smtClean="0"/>
              <a:t>16/06/36</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9D7D1287-5DF8-4389-A57C-5612D1ABC1AE}" type="slidenum">
              <a:rPr lang="ar-SA" smtClean="0"/>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25D09BDE-476F-48C9-A8E4-B608D348BB9A}" type="datetimeFigureOut">
              <a:rPr lang="ar-SA" smtClean="0"/>
              <a:t>16/06/36</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9D7D1287-5DF8-4389-A57C-5612D1ABC1A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25D09BDE-476F-48C9-A8E4-B608D348BB9A}" type="datetimeFigureOut">
              <a:rPr lang="ar-SA" smtClean="0"/>
              <a:t>16/06/36</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9D7D1287-5DF8-4389-A57C-5612D1ABC1A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5D09BDE-476F-48C9-A8E4-B608D348BB9A}" type="datetimeFigureOut">
              <a:rPr lang="ar-SA" smtClean="0"/>
              <a:t>16/06/36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D7D1287-5DF8-4389-A57C-5612D1ABC1A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25D09BDE-476F-48C9-A8E4-B608D348BB9A}" type="datetimeFigureOut">
              <a:rPr lang="ar-SA" smtClean="0"/>
              <a:t>16/06/36</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9D7D1287-5DF8-4389-A57C-5612D1ABC1A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25D09BDE-476F-48C9-A8E4-B608D348BB9A}" type="datetimeFigureOut">
              <a:rPr lang="ar-SA" smtClean="0"/>
              <a:t>16/06/36</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9D7D1287-5DF8-4389-A57C-5612D1ABC1A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25D09BDE-476F-48C9-A8E4-B608D348BB9A}" type="datetimeFigureOut">
              <a:rPr lang="ar-SA" smtClean="0"/>
              <a:t>16/06/36</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9D7D1287-5DF8-4389-A57C-5612D1ABC1A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5D09BDE-476F-48C9-A8E4-B608D348BB9A}" type="datetimeFigureOut">
              <a:rPr lang="ar-SA" smtClean="0"/>
              <a:t>16/06/36</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D7D1287-5DF8-4389-A57C-5612D1ABC1AE}"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67544" y="476672"/>
            <a:ext cx="8229600" cy="1399032"/>
          </a:xfrm>
        </p:spPr>
        <p:txBody>
          <a:bodyPr>
            <a:noAutofit/>
          </a:bodyPr>
          <a:lstStyle/>
          <a:p>
            <a:pPr algn="ctr"/>
            <a:r>
              <a:rPr lang="en-US" sz="3200" b="1" dirty="0">
                <a:effectLst/>
                <a:latin typeface="Arial"/>
                <a:ea typeface="Times New Roman"/>
              </a:rPr>
              <a:t>The College gets the First and the Third of the Rector's Awards of Quality and Excellence</a:t>
            </a:r>
            <a:r>
              <a:rPr lang="en-US" sz="3200" dirty="0">
                <a:effectLst/>
                <a:latin typeface="Times New Roman"/>
                <a:ea typeface="Times New Roman"/>
              </a:rPr>
              <a:t/>
            </a:r>
            <a:br>
              <a:rPr lang="en-US" sz="3200" dirty="0">
                <a:effectLst/>
                <a:latin typeface="Times New Roman"/>
                <a:ea typeface="Times New Roman"/>
              </a:rPr>
            </a:br>
            <a:endParaRPr lang="ar-SA" sz="3200" dirty="0"/>
          </a:p>
        </p:txBody>
      </p:sp>
      <p:sp>
        <p:nvSpPr>
          <p:cNvPr id="5" name="عنصر نائب للمحتوى 4"/>
          <p:cNvSpPr>
            <a:spLocks noGrp="1"/>
          </p:cNvSpPr>
          <p:nvPr>
            <p:ph idx="1"/>
          </p:nvPr>
        </p:nvSpPr>
        <p:spPr>
          <a:xfrm>
            <a:off x="0" y="1882808"/>
            <a:ext cx="9144000" cy="4975192"/>
          </a:xfrm>
        </p:spPr>
        <p:txBody>
          <a:bodyPr>
            <a:normAutofit fontScale="85000" lnSpcReduction="20000"/>
          </a:bodyPr>
          <a:lstStyle/>
          <a:p>
            <a:pPr algn="just" rtl="0"/>
            <a:r>
              <a:rPr lang="en-US" sz="3200" b="1" dirty="0">
                <a:latin typeface="Arial"/>
                <a:ea typeface="Times New Roman"/>
              </a:rPr>
              <a:t>By God's grace and the efforts of its employees, the college got advanced positions in the rector's awards for quality and excellence at the level of faculty members, administrators, and students.  The ceremony was organized by the deanship of quality and skill development under the auspices of his Excellency the rector of the college on Tuesday, 11/07/1434 </a:t>
            </a:r>
            <a:r>
              <a:rPr lang="en-US" sz="3200" b="1" dirty="0" err="1">
                <a:latin typeface="Arial"/>
                <a:ea typeface="Times New Roman"/>
              </a:rPr>
              <a:t>Hijra</a:t>
            </a:r>
            <a:r>
              <a:rPr lang="en-US" sz="3200" b="1" dirty="0">
                <a:latin typeface="Arial"/>
                <a:ea typeface="Times New Roman"/>
              </a:rPr>
              <a:t>. The college was the first of the university colleges in terms of positions it achieved. The positions were represented as the following</a:t>
            </a:r>
            <a:endParaRPr lang="en-US" sz="2800" dirty="0">
              <a:latin typeface="Times New Roman"/>
              <a:ea typeface="Times New Roman"/>
            </a:endParaRPr>
          </a:p>
          <a:p>
            <a:pPr algn="just" rtl="0"/>
            <a:r>
              <a:rPr lang="en-US" sz="3200" b="1" dirty="0">
                <a:latin typeface="Arial"/>
                <a:ea typeface="Times New Roman"/>
              </a:rPr>
              <a:t>Dr. </a:t>
            </a:r>
            <a:r>
              <a:rPr lang="en-US" sz="3200" b="1" dirty="0" err="1">
                <a:latin typeface="Arial"/>
                <a:ea typeface="Times New Roman"/>
              </a:rPr>
              <a:t>Mouna</a:t>
            </a:r>
            <a:r>
              <a:rPr lang="en-US" sz="3200" b="1" dirty="0">
                <a:latin typeface="Arial"/>
                <a:ea typeface="Times New Roman"/>
              </a:rPr>
              <a:t> </a:t>
            </a:r>
            <a:r>
              <a:rPr lang="en-US" sz="3200" b="1" dirty="0" err="1">
                <a:latin typeface="Arial"/>
                <a:ea typeface="Times New Roman"/>
              </a:rPr>
              <a:t>Toukal</a:t>
            </a:r>
            <a:r>
              <a:rPr lang="en-US" sz="3200" b="1" dirty="0">
                <a:latin typeface="Arial"/>
                <a:ea typeface="Times New Roman"/>
              </a:rPr>
              <a:t> </a:t>
            </a:r>
            <a:r>
              <a:rPr lang="en-US" sz="3200" b="1" dirty="0" err="1">
                <a:latin typeface="Arial"/>
                <a:ea typeface="Times New Roman"/>
              </a:rPr>
              <a:t>Alsaid</a:t>
            </a:r>
            <a:r>
              <a:rPr lang="en-US" sz="3200" b="1" dirty="0">
                <a:latin typeface="Arial"/>
                <a:ea typeface="Times New Roman"/>
              </a:rPr>
              <a:t> got the first rector's award for quality and excellence at the level of faculty members in the college</a:t>
            </a:r>
            <a:endParaRPr lang="en-US" sz="2800" dirty="0">
              <a:latin typeface="Times New Roman"/>
              <a:ea typeface="Times New Roman"/>
            </a:endParaRPr>
          </a:p>
          <a:p>
            <a:pPr algn="just" rtl="0"/>
            <a:endParaRPr lang="ar-SA" dirty="0"/>
          </a:p>
        </p:txBody>
      </p:sp>
    </p:spTree>
    <p:extLst>
      <p:ext uri="{BB962C8B-B14F-4D97-AF65-F5344CB8AC3E}">
        <p14:creationId xmlns:p14="http://schemas.microsoft.com/office/powerpoint/2010/main" val="4209696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8640"/>
            <a:ext cx="9144000" cy="6669360"/>
          </a:xfrm>
        </p:spPr>
        <p:txBody>
          <a:bodyPr>
            <a:normAutofit fontScale="92500" lnSpcReduction="20000"/>
          </a:bodyPr>
          <a:lstStyle/>
          <a:p>
            <a:pPr algn="just" rtl="0"/>
            <a:r>
              <a:rPr lang="en-US" sz="3200" b="1" dirty="0">
                <a:latin typeface="Arial"/>
                <a:ea typeface="Times New Roman"/>
              </a:rPr>
              <a:t>The employee Ahmad bin Abdullah </a:t>
            </a:r>
            <a:r>
              <a:rPr lang="en-US" sz="3200" b="1" dirty="0" err="1">
                <a:latin typeface="Arial"/>
                <a:ea typeface="Times New Roman"/>
              </a:rPr>
              <a:t>Alhamad</a:t>
            </a:r>
            <a:r>
              <a:rPr lang="en-US" sz="3200" b="1" dirty="0">
                <a:latin typeface="Arial"/>
                <a:ea typeface="Times New Roman"/>
              </a:rPr>
              <a:t> got the first rector's award for quality and excellence at the level of male and female administrators in the college</a:t>
            </a:r>
            <a:endParaRPr lang="en-US" sz="2800" dirty="0">
              <a:latin typeface="Times New Roman"/>
              <a:ea typeface="Times New Roman"/>
            </a:endParaRPr>
          </a:p>
          <a:p>
            <a:pPr algn="just" rtl="0"/>
            <a:r>
              <a:rPr lang="en-US" sz="3200" b="1" dirty="0">
                <a:latin typeface="Arial"/>
                <a:ea typeface="Times New Roman"/>
              </a:rPr>
              <a:t>The student </a:t>
            </a:r>
            <a:r>
              <a:rPr lang="en-US" sz="3200" b="1" dirty="0" err="1">
                <a:latin typeface="Arial"/>
                <a:ea typeface="Times New Roman"/>
              </a:rPr>
              <a:t>Aloulou</a:t>
            </a:r>
            <a:r>
              <a:rPr lang="en-US" sz="3200" b="1" dirty="0">
                <a:latin typeface="Arial"/>
                <a:ea typeface="Times New Roman"/>
              </a:rPr>
              <a:t> </a:t>
            </a:r>
            <a:r>
              <a:rPr lang="en-US" sz="3200" b="1" dirty="0" err="1">
                <a:latin typeface="Arial"/>
                <a:ea typeface="Times New Roman"/>
              </a:rPr>
              <a:t>bint</a:t>
            </a:r>
            <a:r>
              <a:rPr lang="en-US" sz="3200" b="1" dirty="0">
                <a:latin typeface="Arial"/>
                <a:ea typeface="Times New Roman"/>
              </a:rPr>
              <a:t> Abdullah </a:t>
            </a:r>
            <a:r>
              <a:rPr lang="en-US" sz="3200" b="1" dirty="0" err="1">
                <a:latin typeface="Arial"/>
                <a:ea typeface="Times New Roman"/>
              </a:rPr>
              <a:t>Alhamin</a:t>
            </a:r>
            <a:r>
              <a:rPr lang="en-US" sz="3200" b="1" dirty="0">
                <a:latin typeface="Arial"/>
                <a:ea typeface="Times New Roman"/>
              </a:rPr>
              <a:t> got the third position in the rector's award for quality and excellence at the level of male and female students in the college</a:t>
            </a:r>
            <a:endParaRPr lang="en-US" sz="2800" dirty="0">
              <a:latin typeface="Times New Roman"/>
              <a:ea typeface="Times New Roman"/>
            </a:endParaRPr>
          </a:p>
          <a:p>
            <a:pPr algn="just" rtl="0"/>
            <a:r>
              <a:rPr lang="en-US" sz="3200" b="1" dirty="0">
                <a:latin typeface="Arial"/>
                <a:ea typeface="Times New Roman"/>
              </a:rPr>
              <a:t>On this occasion, his Excellency the dean of the college, Dr. </a:t>
            </a:r>
            <a:r>
              <a:rPr lang="en-US" sz="3200" b="1" dirty="0" err="1">
                <a:latin typeface="Arial"/>
                <a:ea typeface="Times New Roman"/>
              </a:rPr>
              <a:t>Abbdullah</a:t>
            </a:r>
            <a:r>
              <a:rPr lang="en-US" sz="3200" b="1" dirty="0">
                <a:latin typeface="Arial"/>
                <a:ea typeface="Times New Roman"/>
              </a:rPr>
              <a:t> </a:t>
            </a:r>
            <a:r>
              <a:rPr lang="en-US" sz="3200" b="1" dirty="0" err="1">
                <a:latin typeface="Arial"/>
                <a:ea typeface="Times New Roman"/>
              </a:rPr>
              <a:t>Alsuiket</a:t>
            </a:r>
            <a:r>
              <a:rPr lang="en-US" sz="3200" b="1" dirty="0">
                <a:latin typeface="Arial"/>
                <a:ea typeface="Times New Roman"/>
              </a:rPr>
              <a:t> thanked his Excellency the rector of the college for sponsoring the event which would have a significant role in motivating the college staff to work more in the coming days. He also congratulated and blessed the participants who got those positions and the college for this achievement</a:t>
            </a:r>
            <a:endParaRPr lang="en-US" sz="2800" dirty="0">
              <a:latin typeface="Times New Roman"/>
              <a:ea typeface="Times New Roman"/>
            </a:endParaRPr>
          </a:p>
          <a:p>
            <a:pPr algn="just" rtl="0"/>
            <a:endParaRPr lang="ar-SA" dirty="0"/>
          </a:p>
        </p:txBody>
      </p:sp>
    </p:spTree>
    <p:extLst>
      <p:ext uri="{BB962C8B-B14F-4D97-AF65-F5344CB8AC3E}">
        <p14:creationId xmlns:p14="http://schemas.microsoft.com/office/powerpoint/2010/main" val="3079922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http://www.mu.edu.sa/sites/default/files/ad-images/monaaaa444444.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7325738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141</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حيوية</vt:lpstr>
      <vt:lpstr>The College gets the First and the Third of the Rector's Awards of Quality and Excellence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College gets the First and the Third of the Rector's Awards of Quality and Excellence </dc:title>
  <dc:creator>Mu</dc:creator>
  <cp:lastModifiedBy>Mu</cp:lastModifiedBy>
  <cp:revision>1</cp:revision>
  <dcterms:created xsi:type="dcterms:W3CDTF">2015-04-05T12:57:56Z</dcterms:created>
  <dcterms:modified xsi:type="dcterms:W3CDTF">2015-04-05T13:01:26Z</dcterms:modified>
</cp:coreProperties>
</file>