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8" r:id="rId11"/>
    <p:sldId id="265" r:id="rId12"/>
    <p:sldId id="269" r:id="rId13"/>
    <p:sldId id="266" r:id="rId14"/>
    <p:sldId id="267" r:id="rId15"/>
    <p:sldId id="270" r:id="rId16"/>
  </p:sldIdLst>
  <p:sldSz cx="9144000" cy="6858000" type="screen4x3"/>
  <p:notesSz cx="6761163" cy="9942513"/>
  <p:custDataLst>
    <p:tags r:id="rId17"/>
  </p:custDataLst>
  <p:defaultTextStyle>
    <a:defPPr>
      <a:defRPr lang="zh-CN"/>
    </a:defPPr>
    <a:lvl1pPr algn="l" rtl="0" fontAlgn="base">
      <a:spcBef>
        <a:spcPct val="0"/>
      </a:spcBef>
      <a:spcAft>
        <a:spcPct val="0"/>
      </a:spcAft>
      <a:defRPr kern="1200">
        <a:solidFill>
          <a:schemeClr val="tx1"/>
        </a:solidFill>
        <a:latin typeface="Calibri" pitchFamily="34" charset="0"/>
        <a:ea typeface="宋体" charset="-122"/>
        <a:cs typeface="+mn-cs"/>
      </a:defRPr>
    </a:lvl1pPr>
    <a:lvl2pPr marL="457200" algn="l" rtl="0" fontAlgn="base">
      <a:spcBef>
        <a:spcPct val="0"/>
      </a:spcBef>
      <a:spcAft>
        <a:spcPct val="0"/>
      </a:spcAft>
      <a:defRPr kern="1200">
        <a:solidFill>
          <a:schemeClr val="tx1"/>
        </a:solidFill>
        <a:latin typeface="Calibri" pitchFamily="34" charset="0"/>
        <a:ea typeface="宋体" charset="-122"/>
        <a:cs typeface="+mn-cs"/>
      </a:defRPr>
    </a:lvl2pPr>
    <a:lvl3pPr marL="914400" algn="l" rtl="0" fontAlgn="base">
      <a:spcBef>
        <a:spcPct val="0"/>
      </a:spcBef>
      <a:spcAft>
        <a:spcPct val="0"/>
      </a:spcAft>
      <a:defRPr kern="1200">
        <a:solidFill>
          <a:schemeClr val="tx1"/>
        </a:solidFill>
        <a:latin typeface="Calibri" pitchFamily="34" charset="0"/>
        <a:ea typeface="宋体" charset="-122"/>
        <a:cs typeface="+mn-cs"/>
      </a:defRPr>
    </a:lvl3pPr>
    <a:lvl4pPr marL="1371600" algn="l" rtl="0" fontAlgn="base">
      <a:spcBef>
        <a:spcPct val="0"/>
      </a:spcBef>
      <a:spcAft>
        <a:spcPct val="0"/>
      </a:spcAft>
      <a:defRPr kern="1200">
        <a:solidFill>
          <a:schemeClr val="tx1"/>
        </a:solidFill>
        <a:latin typeface="Calibri" pitchFamily="34" charset="0"/>
        <a:ea typeface="宋体" charset="-122"/>
        <a:cs typeface="+mn-cs"/>
      </a:defRPr>
    </a:lvl4pPr>
    <a:lvl5pPr marL="1828800" algn="l" rtl="0" fontAlgn="base">
      <a:spcBef>
        <a:spcPct val="0"/>
      </a:spcBef>
      <a:spcAft>
        <a:spcPct val="0"/>
      </a:spcAft>
      <a:defRPr kern="1200">
        <a:solidFill>
          <a:schemeClr val="tx1"/>
        </a:solidFill>
        <a:latin typeface="Calibri" pitchFamily="34" charset="0"/>
        <a:ea typeface="宋体" charset="-122"/>
        <a:cs typeface="+mn-cs"/>
      </a:defRPr>
    </a:lvl5pPr>
    <a:lvl6pPr marL="2286000" algn="r" defTabSz="914400" rtl="1" eaLnBrk="1" latinLnBrk="0" hangingPunct="1">
      <a:defRPr kern="1200">
        <a:solidFill>
          <a:schemeClr val="tx1"/>
        </a:solidFill>
        <a:latin typeface="Calibri" pitchFamily="34" charset="0"/>
        <a:ea typeface="宋体" charset="-122"/>
        <a:cs typeface="+mn-cs"/>
      </a:defRPr>
    </a:lvl6pPr>
    <a:lvl7pPr marL="2743200" algn="r" defTabSz="914400" rtl="1" eaLnBrk="1" latinLnBrk="0" hangingPunct="1">
      <a:defRPr kern="1200">
        <a:solidFill>
          <a:schemeClr val="tx1"/>
        </a:solidFill>
        <a:latin typeface="Calibri" pitchFamily="34" charset="0"/>
        <a:ea typeface="宋体" charset="-122"/>
        <a:cs typeface="+mn-cs"/>
      </a:defRPr>
    </a:lvl7pPr>
    <a:lvl8pPr marL="3200400" algn="r" defTabSz="914400" rtl="1" eaLnBrk="1" latinLnBrk="0" hangingPunct="1">
      <a:defRPr kern="1200">
        <a:solidFill>
          <a:schemeClr val="tx1"/>
        </a:solidFill>
        <a:latin typeface="Calibri" pitchFamily="34" charset="0"/>
        <a:ea typeface="宋体" charset="-122"/>
        <a:cs typeface="+mn-cs"/>
      </a:defRPr>
    </a:lvl8pPr>
    <a:lvl9pPr marL="3657600" algn="r" defTabSz="914400" rtl="1" eaLnBrk="1" latinLnBrk="0" hangingPunct="1">
      <a:defRPr kern="1200">
        <a:solidFill>
          <a:schemeClr val="tx1"/>
        </a:solidFill>
        <a:latin typeface="Calibri" pitchFamily="34"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99E3"/>
    <a:srgbClr val="F68A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97" d="100"/>
          <a:sy n="97" d="100"/>
        </p:scale>
        <p:origin x="-114" y="-2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ar-SA" altLang="zh-CN" smtClean="0"/>
              <a:t>انقر لتحرير نمط العنوان الرئيسي</a:t>
            </a:r>
            <a:endParaRPr lang="zh-CN"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ltLang="zh-CN" smtClean="0"/>
              <a:t>انقر لتحرير نمط العنوان الثانوي الرئيسي</a:t>
            </a:r>
            <a:endParaRPr lang="zh-CN" altLang="en-US"/>
          </a:p>
        </p:txBody>
      </p:sp>
      <p:sp>
        <p:nvSpPr>
          <p:cNvPr id="4" name="Date Placeholder 3"/>
          <p:cNvSpPr>
            <a:spLocks noGrp="1"/>
          </p:cNvSpPr>
          <p:nvPr>
            <p:ph type="dt" sz="half" idx="10"/>
          </p:nvPr>
        </p:nvSpPr>
        <p:spPr/>
        <p:txBody>
          <a:bodyPr/>
          <a:lstStyle>
            <a:lvl1pPr>
              <a:defRPr/>
            </a:lvl1pPr>
          </a:lstStyle>
          <a:p>
            <a:fld id="{7C2CE93E-A1E7-4A7E-8D4E-7F8F273BA628}" type="datetimeFigureOut">
              <a:rPr lang="zh-CN" altLang="en-US"/>
              <a:pPr/>
              <a:t>2014/9/17</a:t>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4CC09BE4-5119-4FC7-B8FA-B73719C42B06}" type="slidenum">
              <a:rPr lang="zh-CN" altLang="en-US"/>
              <a:pPr/>
              <a:t>‹#›</a:t>
            </a:fld>
            <a:endParaRPr lang="zh-CN" altLang="en-US"/>
          </a:p>
        </p:txBody>
      </p:sp>
    </p:spTree>
    <p:extLst>
      <p:ext uri="{BB962C8B-B14F-4D97-AF65-F5344CB8AC3E}">
        <p14:creationId xmlns:p14="http://schemas.microsoft.com/office/powerpoint/2010/main" val="1864876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ltLang="zh-CN" smtClean="0"/>
              <a:t>انقر لتحرير نمط العنوان الرئيسي</a:t>
            </a:r>
            <a:endParaRPr lang="zh-CN" altLang="en-US"/>
          </a:p>
        </p:txBody>
      </p:sp>
      <p:sp>
        <p:nvSpPr>
          <p:cNvPr id="3" name="Vertical Text Placeholder 2"/>
          <p:cNvSpPr>
            <a:spLocks noGrp="1"/>
          </p:cNvSpPr>
          <p:nvPr>
            <p:ph type="body" orient="vert" idx="1"/>
          </p:nvPr>
        </p:nvSpPr>
        <p:spPr/>
        <p:txBody>
          <a:bodyPr vert="eaVert"/>
          <a:lstStyle/>
          <a:p>
            <a:pPr lvl="0"/>
            <a:r>
              <a:rPr lang="ar-SA" altLang="zh-CN" smtClean="0"/>
              <a:t>انقر لتحرير أنماط النص الرئيسي</a:t>
            </a:r>
          </a:p>
          <a:p>
            <a:pPr lvl="1"/>
            <a:r>
              <a:rPr lang="ar-SA" altLang="zh-CN" smtClean="0"/>
              <a:t>المستوى الثاني</a:t>
            </a:r>
          </a:p>
          <a:p>
            <a:pPr lvl="2"/>
            <a:r>
              <a:rPr lang="ar-SA" altLang="zh-CN" smtClean="0"/>
              <a:t>المستوى الثالث</a:t>
            </a:r>
          </a:p>
          <a:p>
            <a:pPr lvl="3"/>
            <a:r>
              <a:rPr lang="ar-SA" altLang="zh-CN" smtClean="0"/>
              <a:t>المستوى الرابع</a:t>
            </a:r>
          </a:p>
          <a:p>
            <a:pPr lvl="4"/>
            <a:r>
              <a:rPr lang="ar-SA" altLang="zh-CN" smtClean="0"/>
              <a:t>المستوى الخامس</a:t>
            </a:r>
            <a:endParaRPr lang="zh-CN" altLang="en-US"/>
          </a:p>
        </p:txBody>
      </p:sp>
      <p:sp>
        <p:nvSpPr>
          <p:cNvPr id="4" name="Date Placeholder 3"/>
          <p:cNvSpPr>
            <a:spLocks noGrp="1"/>
          </p:cNvSpPr>
          <p:nvPr>
            <p:ph type="dt" sz="half" idx="10"/>
          </p:nvPr>
        </p:nvSpPr>
        <p:spPr/>
        <p:txBody>
          <a:bodyPr/>
          <a:lstStyle>
            <a:lvl1pPr>
              <a:defRPr/>
            </a:lvl1pPr>
          </a:lstStyle>
          <a:p>
            <a:fld id="{B00F5E7C-9ADC-437B-BFF2-604A4BBE52E4}" type="datetimeFigureOut">
              <a:rPr lang="zh-CN" altLang="en-US"/>
              <a:pPr/>
              <a:t>2014/9/17</a:t>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8FA8EB76-2B89-4D1D-A0D9-3480AEDB6B53}" type="slidenum">
              <a:rPr lang="zh-CN" altLang="en-US"/>
              <a:pPr/>
              <a:t>‹#›</a:t>
            </a:fld>
            <a:endParaRPr lang="zh-CN" altLang="en-US"/>
          </a:p>
        </p:txBody>
      </p:sp>
    </p:spTree>
    <p:extLst>
      <p:ext uri="{BB962C8B-B14F-4D97-AF65-F5344CB8AC3E}">
        <p14:creationId xmlns:p14="http://schemas.microsoft.com/office/powerpoint/2010/main" val="3693418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altLang="zh-CN" smtClean="0"/>
              <a:t>انقر لتحرير نمط العنوان الرئيسي</a:t>
            </a:r>
            <a:endParaRPr lang="zh-CN" alt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altLang="zh-CN" smtClean="0"/>
              <a:t>انقر لتحرير أنماط النص الرئيسي</a:t>
            </a:r>
          </a:p>
          <a:p>
            <a:pPr lvl="1"/>
            <a:r>
              <a:rPr lang="ar-SA" altLang="zh-CN" smtClean="0"/>
              <a:t>المستوى الثاني</a:t>
            </a:r>
          </a:p>
          <a:p>
            <a:pPr lvl="2"/>
            <a:r>
              <a:rPr lang="ar-SA" altLang="zh-CN" smtClean="0"/>
              <a:t>المستوى الثالث</a:t>
            </a:r>
          </a:p>
          <a:p>
            <a:pPr lvl="3"/>
            <a:r>
              <a:rPr lang="ar-SA" altLang="zh-CN" smtClean="0"/>
              <a:t>المستوى الرابع</a:t>
            </a:r>
          </a:p>
          <a:p>
            <a:pPr lvl="4"/>
            <a:r>
              <a:rPr lang="ar-SA" altLang="zh-CN" smtClean="0"/>
              <a:t>المستوى الخامس</a:t>
            </a:r>
            <a:endParaRPr lang="zh-CN" altLang="en-US"/>
          </a:p>
        </p:txBody>
      </p:sp>
      <p:sp>
        <p:nvSpPr>
          <p:cNvPr id="4" name="Date Placeholder 3"/>
          <p:cNvSpPr>
            <a:spLocks noGrp="1"/>
          </p:cNvSpPr>
          <p:nvPr>
            <p:ph type="dt" sz="half" idx="10"/>
          </p:nvPr>
        </p:nvSpPr>
        <p:spPr/>
        <p:txBody>
          <a:bodyPr/>
          <a:lstStyle>
            <a:lvl1pPr>
              <a:defRPr/>
            </a:lvl1pPr>
          </a:lstStyle>
          <a:p>
            <a:fld id="{1C2A0034-4099-4A4C-995C-112DABBFA7CC}" type="datetimeFigureOut">
              <a:rPr lang="zh-CN" altLang="en-US"/>
              <a:pPr/>
              <a:t>2014/9/17</a:t>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2AFA2BAC-14F2-4960-AC46-A6FCEBAFA199}" type="slidenum">
              <a:rPr lang="zh-CN" altLang="en-US"/>
              <a:pPr/>
              <a:t>‹#›</a:t>
            </a:fld>
            <a:endParaRPr lang="zh-CN" altLang="en-US"/>
          </a:p>
        </p:txBody>
      </p:sp>
    </p:spTree>
    <p:extLst>
      <p:ext uri="{BB962C8B-B14F-4D97-AF65-F5344CB8AC3E}">
        <p14:creationId xmlns:p14="http://schemas.microsoft.com/office/powerpoint/2010/main" val="1955198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ltLang="zh-CN" smtClean="0"/>
              <a:t>انقر لتحرير نمط العنوان الرئيسي</a:t>
            </a:r>
            <a:endParaRPr lang="zh-CN" altLang="en-US"/>
          </a:p>
        </p:txBody>
      </p:sp>
      <p:sp>
        <p:nvSpPr>
          <p:cNvPr id="3" name="Content Placeholder 2"/>
          <p:cNvSpPr>
            <a:spLocks noGrp="1"/>
          </p:cNvSpPr>
          <p:nvPr>
            <p:ph idx="1"/>
          </p:nvPr>
        </p:nvSpPr>
        <p:spPr/>
        <p:txBody>
          <a:bodyPr/>
          <a:lstStyle/>
          <a:p>
            <a:pPr lvl="0"/>
            <a:r>
              <a:rPr lang="ar-SA" altLang="zh-CN" smtClean="0"/>
              <a:t>انقر لتحرير أنماط النص الرئيسي</a:t>
            </a:r>
          </a:p>
          <a:p>
            <a:pPr lvl="1"/>
            <a:r>
              <a:rPr lang="ar-SA" altLang="zh-CN" smtClean="0"/>
              <a:t>المستوى الثاني</a:t>
            </a:r>
          </a:p>
          <a:p>
            <a:pPr lvl="2"/>
            <a:r>
              <a:rPr lang="ar-SA" altLang="zh-CN" smtClean="0"/>
              <a:t>المستوى الثالث</a:t>
            </a:r>
          </a:p>
          <a:p>
            <a:pPr lvl="3"/>
            <a:r>
              <a:rPr lang="ar-SA" altLang="zh-CN" smtClean="0"/>
              <a:t>المستوى الرابع</a:t>
            </a:r>
          </a:p>
          <a:p>
            <a:pPr lvl="4"/>
            <a:r>
              <a:rPr lang="ar-SA" altLang="zh-CN" smtClean="0"/>
              <a:t>المستوى الخامس</a:t>
            </a:r>
            <a:endParaRPr lang="zh-CN" altLang="en-US"/>
          </a:p>
        </p:txBody>
      </p:sp>
      <p:sp>
        <p:nvSpPr>
          <p:cNvPr id="4" name="Date Placeholder 3"/>
          <p:cNvSpPr>
            <a:spLocks noGrp="1"/>
          </p:cNvSpPr>
          <p:nvPr>
            <p:ph type="dt" sz="half" idx="10"/>
          </p:nvPr>
        </p:nvSpPr>
        <p:spPr/>
        <p:txBody>
          <a:bodyPr/>
          <a:lstStyle>
            <a:lvl1pPr>
              <a:defRPr/>
            </a:lvl1pPr>
          </a:lstStyle>
          <a:p>
            <a:fld id="{6211D6CE-94A4-471A-B56A-2503F85C4B20}" type="datetimeFigureOut">
              <a:rPr lang="zh-CN" altLang="en-US"/>
              <a:pPr/>
              <a:t>2014/9/17</a:t>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C4501198-4885-41B1-B44C-61303E476AD7}" type="slidenum">
              <a:rPr lang="zh-CN" altLang="en-US"/>
              <a:pPr/>
              <a:t>‹#›</a:t>
            </a:fld>
            <a:endParaRPr lang="zh-CN" altLang="en-US"/>
          </a:p>
        </p:txBody>
      </p:sp>
    </p:spTree>
    <p:extLst>
      <p:ext uri="{BB962C8B-B14F-4D97-AF65-F5344CB8AC3E}">
        <p14:creationId xmlns:p14="http://schemas.microsoft.com/office/powerpoint/2010/main" val="743542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ar-SA" altLang="zh-CN" smtClean="0"/>
              <a:t>انقر لتحرير نمط العنوان الرئيسي</a:t>
            </a:r>
            <a:endParaRPr lang="zh-CN"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ltLang="zh-CN" smtClean="0"/>
              <a:t>انقر لتحرير أنماط النص الرئيسي</a:t>
            </a:r>
          </a:p>
        </p:txBody>
      </p:sp>
      <p:sp>
        <p:nvSpPr>
          <p:cNvPr id="4" name="Date Placeholder 3"/>
          <p:cNvSpPr>
            <a:spLocks noGrp="1"/>
          </p:cNvSpPr>
          <p:nvPr>
            <p:ph type="dt" sz="half" idx="10"/>
          </p:nvPr>
        </p:nvSpPr>
        <p:spPr/>
        <p:txBody>
          <a:bodyPr/>
          <a:lstStyle>
            <a:lvl1pPr>
              <a:defRPr/>
            </a:lvl1pPr>
          </a:lstStyle>
          <a:p>
            <a:fld id="{3790A92E-BCA8-453A-B8FB-04806AE7A09D}" type="datetimeFigureOut">
              <a:rPr lang="zh-CN" altLang="en-US"/>
              <a:pPr/>
              <a:t>2014/9/17</a:t>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13977E94-B26F-4FFB-AA67-1CC721E3D3D9}" type="slidenum">
              <a:rPr lang="zh-CN" altLang="en-US"/>
              <a:pPr/>
              <a:t>‹#›</a:t>
            </a:fld>
            <a:endParaRPr lang="zh-CN" altLang="en-US"/>
          </a:p>
        </p:txBody>
      </p:sp>
    </p:spTree>
    <p:extLst>
      <p:ext uri="{BB962C8B-B14F-4D97-AF65-F5344CB8AC3E}">
        <p14:creationId xmlns:p14="http://schemas.microsoft.com/office/powerpoint/2010/main" val="3133468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ltLang="zh-CN" smtClean="0"/>
              <a:t>انقر لتحرير نمط العنوان الرئيسي</a:t>
            </a:r>
            <a:endParaRPr lang="zh-CN" alt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ltLang="zh-CN" smtClean="0"/>
              <a:t>انقر لتحرير أنماط النص الرئيسي</a:t>
            </a:r>
          </a:p>
          <a:p>
            <a:pPr lvl="1"/>
            <a:r>
              <a:rPr lang="ar-SA" altLang="zh-CN" smtClean="0"/>
              <a:t>المستوى الثاني</a:t>
            </a:r>
          </a:p>
          <a:p>
            <a:pPr lvl="2"/>
            <a:r>
              <a:rPr lang="ar-SA" altLang="zh-CN" smtClean="0"/>
              <a:t>المستوى الثالث</a:t>
            </a:r>
          </a:p>
          <a:p>
            <a:pPr lvl="3"/>
            <a:r>
              <a:rPr lang="ar-SA" altLang="zh-CN" smtClean="0"/>
              <a:t>المستوى الرابع</a:t>
            </a:r>
          </a:p>
          <a:p>
            <a:pPr lvl="4"/>
            <a:r>
              <a:rPr lang="ar-SA" altLang="zh-CN" smtClean="0"/>
              <a:t>المستوى الخامس</a:t>
            </a:r>
            <a:endParaRPr lang="zh-CN" alt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ltLang="zh-CN" smtClean="0"/>
              <a:t>انقر لتحرير أنماط النص الرئيسي</a:t>
            </a:r>
          </a:p>
          <a:p>
            <a:pPr lvl="1"/>
            <a:r>
              <a:rPr lang="ar-SA" altLang="zh-CN" smtClean="0"/>
              <a:t>المستوى الثاني</a:t>
            </a:r>
          </a:p>
          <a:p>
            <a:pPr lvl="2"/>
            <a:r>
              <a:rPr lang="ar-SA" altLang="zh-CN" smtClean="0"/>
              <a:t>المستوى الثالث</a:t>
            </a:r>
          </a:p>
          <a:p>
            <a:pPr lvl="3"/>
            <a:r>
              <a:rPr lang="ar-SA" altLang="zh-CN" smtClean="0"/>
              <a:t>المستوى الرابع</a:t>
            </a:r>
          </a:p>
          <a:p>
            <a:pPr lvl="4"/>
            <a:r>
              <a:rPr lang="ar-SA" altLang="zh-CN" smtClean="0"/>
              <a:t>المستوى الخامس</a:t>
            </a:r>
            <a:endParaRPr lang="zh-CN" altLang="en-US"/>
          </a:p>
        </p:txBody>
      </p:sp>
      <p:sp>
        <p:nvSpPr>
          <p:cNvPr id="5" name="Date Placeholder 3"/>
          <p:cNvSpPr>
            <a:spLocks noGrp="1"/>
          </p:cNvSpPr>
          <p:nvPr>
            <p:ph type="dt" sz="half" idx="10"/>
          </p:nvPr>
        </p:nvSpPr>
        <p:spPr/>
        <p:txBody>
          <a:bodyPr/>
          <a:lstStyle>
            <a:lvl1pPr>
              <a:defRPr/>
            </a:lvl1pPr>
          </a:lstStyle>
          <a:p>
            <a:fld id="{6897BE0A-6E16-4BA2-A15A-B70C14711C42}" type="datetimeFigureOut">
              <a:rPr lang="zh-CN" altLang="en-US"/>
              <a:pPr/>
              <a:t>2014/9/17</a:t>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E4B38FBD-3C2C-4D34-B8E4-D7A2EEF06BCB}" type="slidenum">
              <a:rPr lang="zh-CN" altLang="en-US"/>
              <a:pPr/>
              <a:t>‹#›</a:t>
            </a:fld>
            <a:endParaRPr lang="zh-CN" altLang="en-US"/>
          </a:p>
        </p:txBody>
      </p:sp>
    </p:spTree>
    <p:extLst>
      <p:ext uri="{BB962C8B-B14F-4D97-AF65-F5344CB8AC3E}">
        <p14:creationId xmlns:p14="http://schemas.microsoft.com/office/powerpoint/2010/main" val="1497272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ltLang="zh-CN" smtClean="0"/>
              <a:t>انقر لتحرير نمط العنوان الرئيسي</a:t>
            </a:r>
            <a:endParaRPr lang="zh-CN"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ltLang="zh-CN" smtClean="0"/>
              <a:t>انقر لتحرير أنماط النص الرئيسي</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ltLang="zh-CN" smtClean="0"/>
              <a:t>انقر لتحرير أنماط النص الرئيسي</a:t>
            </a:r>
          </a:p>
          <a:p>
            <a:pPr lvl="1"/>
            <a:r>
              <a:rPr lang="ar-SA" altLang="zh-CN" smtClean="0"/>
              <a:t>المستوى الثاني</a:t>
            </a:r>
          </a:p>
          <a:p>
            <a:pPr lvl="2"/>
            <a:r>
              <a:rPr lang="ar-SA" altLang="zh-CN" smtClean="0"/>
              <a:t>المستوى الثالث</a:t>
            </a:r>
          </a:p>
          <a:p>
            <a:pPr lvl="3"/>
            <a:r>
              <a:rPr lang="ar-SA" altLang="zh-CN" smtClean="0"/>
              <a:t>المستوى الرابع</a:t>
            </a:r>
          </a:p>
          <a:p>
            <a:pPr lvl="4"/>
            <a:r>
              <a:rPr lang="ar-SA" altLang="zh-CN" smtClean="0"/>
              <a:t>المستوى الخامس</a:t>
            </a:r>
            <a:endParaRPr lang="zh-CN"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ltLang="zh-CN" smtClean="0"/>
              <a:t>انقر لتحرير أنماط النص الرئيسي</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ltLang="zh-CN" smtClean="0"/>
              <a:t>انقر لتحرير أنماط النص الرئيسي</a:t>
            </a:r>
          </a:p>
          <a:p>
            <a:pPr lvl="1"/>
            <a:r>
              <a:rPr lang="ar-SA" altLang="zh-CN" smtClean="0"/>
              <a:t>المستوى الثاني</a:t>
            </a:r>
          </a:p>
          <a:p>
            <a:pPr lvl="2"/>
            <a:r>
              <a:rPr lang="ar-SA" altLang="zh-CN" smtClean="0"/>
              <a:t>المستوى الثالث</a:t>
            </a:r>
          </a:p>
          <a:p>
            <a:pPr lvl="3"/>
            <a:r>
              <a:rPr lang="ar-SA" altLang="zh-CN" smtClean="0"/>
              <a:t>المستوى الرابع</a:t>
            </a:r>
          </a:p>
          <a:p>
            <a:pPr lvl="4"/>
            <a:r>
              <a:rPr lang="ar-SA" altLang="zh-CN" smtClean="0"/>
              <a:t>المستوى الخامس</a:t>
            </a:r>
            <a:endParaRPr lang="zh-CN" altLang="en-US"/>
          </a:p>
        </p:txBody>
      </p:sp>
      <p:sp>
        <p:nvSpPr>
          <p:cNvPr id="7" name="Date Placeholder 3"/>
          <p:cNvSpPr>
            <a:spLocks noGrp="1"/>
          </p:cNvSpPr>
          <p:nvPr>
            <p:ph type="dt" sz="half" idx="10"/>
          </p:nvPr>
        </p:nvSpPr>
        <p:spPr/>
        <p:txBody>
          <a:bodyPr/>
          <a:lstStyle>
            <a:lvl1pPr>
              <a:defRPr/>
            </a:lvl1pPr>
          </a:lstStyle>
          <a:p>
            <a:fld id="{6A6E4043-D9A0-4DD1-A6A9-0555B2B13388}" type="datetimeFigureOut">
              <a:rPr lang="zh-CN" altLang="en-US"/>
              <a:pPr/>
              <a:t>2014/9/17</a:t>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2DC87D36-C70D-4428-9C5F-6218CAADFB28}" type="slidenum">
              <a:rPr lang="zh-CN" altLang="en-US"/>
              <a:pPr/>
              <a:t>‹#›</a:t>
            </a:fld>
            <a:endParaRPr lang="zh-CN" altLang="en-US"/>
          </a:p>
        </p:txBody>
      </p:sp>
    </p:spTree>
    <p:extLst>
      <p:ext uri="{BB962C8B-B14F-4D97-AF65-F5344CB8AC3E}">
        <p14:creationId xmlns:p14="http://schemas.microsoft.com/office/powerpoint/2010/main" val="243489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ltLang="zh-CN" smtClean="0"/>
              <a:t>انقر لتحرير نمط العنوان الرئيسي</a:t>
            </a:r>
            <a:endParaRPr lang="zh-CN" altLang="en-US"/>
          </a:p>
        </p:txBody>
      </p:sp>
      <p:sp>
        <p:nvSpPr>
          <p:cNvPr id="3" name="Date Placeholder 3"/>
          <p:cNvSpPr>
            <a:spLocks noGrp="1"/>
          </p:cNvSpPr>
          <p:nvPr>
            <p:ph type="dt" sz="half" idx="10"/>
          </p:nvPr>
        </p:nvSpPr>
        <p:spPr/>
        <p:txBody>
          <a:bodyPr/>
          <a:lstStyle>
            <a:lvl1pPr>
              <a:defRPr/>
            </a:lvl1pPr>
          </a:lstStyle>
          <a:p>
            <a:fld id="{671322BB-C53C-4498-B9ED-C00ED3526688}" type="datetimeFigureOut">
              <a:rPr lang="zh-CN" altLang="en-US"/>
              <a:pPr/>
              <a:t>2014/9/17</a:t>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DE6004C6-4EDE-4CE4-AE0D-CD7BE52162FF}" type="slidenum">
              <a:rPr lang="zh-CN" altLang="en-US"/>
              <a:pPr/>
              <a:t>‹#›</a:t>
            </a:fld>
            <a:endParaRPr lang="zh-CN" altLang="en-US"/>
          </a:p>
        </p:txBody>
      </p:sp>
    </p:spTree>
    <p:extLst>
      <p:ext uri="{BB962C8B-B14F-4D97-AF65-F5344CB8AC3E}">
        <p14:creationId xmlns:p14="http://schemas.microsoft.com/office/powerpoint/2010/main" val="2296465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3FCEF0BB-1FE8-498F-AB05-E6F8DD76F34B}" type="datetimeFigureOut">
              <a:rPr lang="zh-CN" altLang="en-US"/>
              <a:pPr/>
              <a:t>2014/9/17</a:t>
            </a:fld>
            <a:endParaRPr lang="zh-CN" altLang="en-US"/>
          </a:p>
        </p:txBody>
      </p:sp>
      <p:sp>
        <p:nvSpPr>
          <p:cNvPr id="3" name="Footer Placeholder 4"/>
          <p:cNvSpPr>
            <a:spLocks noGrp="1"/>
          </p:cNvSpPr>
          <p:nvPr>
            <p:ph type="ftr" sz="quarter" idx="11"/>
          </p:nvPr>
        </p:nvSpPr>
        <p:spPr/>
        <p:txBody>
          <a:bodyPr/>
          <a:lstStyle>
            <a:lvl1pPr>
              <a:defRPr/>
            </a:lvl1pPr>
          </a:lstStyle>
          <a:p>
            <a:endParaRPr lang="zh-CN" altLang="en-US"/>
          </a:p>
        </p:txBody>
      </p:sp>
      <p:sp>
        <p:nvSpPr>
          <p:cNvPr id="4" name="Slide Number Placeholder 5"/>
          <p:cNvSpPr>
            <a:spLocks noGrp="1"/>
          </p:cNvSpPr>
          <p:nvPr>
            <p:ph type="sldNum" sz="quarter" idx="12"/>
          </p:nvPr>
        </p:nvSpPr>
        <p:spPr/>
        <p:txBody>
          <a:bodyPr/>
          <a:lstStyle>
            <a:lvl1pPr>
              <a:defRPr/>
            </a:lvl1pPr>
          </a:lstStyle>
          <a:p>
            <a:fld id="{C827E5F6-1D8B-43BB-B513-7CF2F0D18C95}" type="slidenum">
              <a:rPr lang="zh-CN" altLang="en-US"/>
              <a:pPr/>
              <a:t>‹#›</a:t>
            </a:fld>
            <a:endParaRPr lang="zh-CN" altLang="en-US"/>
          </a:p>
        </p:txBody>
      </p:sp>
    </p:spTree>
    <p:extLst>
      <p:ext uri="{BB962C8B-B14F-4D97-AF65-F5344CB8AC3E}">
        <p14:creationId xmlns:p14="http://schemas.microsoft.com/office/powerpoint/2010/main" val="2418173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ar-SA" altLang="zh-CN" smtClean="0"/>
              <a:t>انقر لتحرير نمط العنوان الرئيسي</a:t>
            </a:r>
            <a:endParaRPr lang="zh-CN"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ltLang="zh-CN" smtClean="0"/>
              <a:t>انقر لتحرير أنماط النص الرئيسي</a:t>
            </a:r>
          </a:p>
          <a:p>
            <a:pPr lvl="1"/>
            <a:r>
              <a:rPr lang="ar-SA" altLang="zh-CN" smtClean="0"/>
              <a:t>المستوى الثاني</a:t>
            </a:r>
          </a:p>
          <a:p>
            <a:pPr lvl="2"/>
            <a:r>
              <a:rPr lang="ar-SA" altLang="zh-CN" smtClean="0"/>
              <a:t>المستوى الثالث</a:t>
            </a:r>
          </a:p>
          <a:p>
            <a:pPr lvl="3"/>
            <a:r>
              <a:rPr lang="ar-SA" altLang="zh-CN" smtClean="0"/>
              <a:t>المستوى الرابع</a:t>
            </a:r>
          </a:p>
          <a:p>
            <a:pPr lvl="4"/>
            <a:r>
              <a:rPr lang="ar-SA" altLang="zh-CN" smtClean="0"/>
              <a:t>المستوى الخامس</a:t>
            </a:r>
            <a:endParaRPr lang="zh-CN"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ltLang="zh-CN" smtClean="0"/>
              <a:t>انقر لتحرير أنماط النص الرئيسي</a:t>
            </a:r>
          </a:p>
        </p:txBody>
      </p:sp>
      <p:sp>
        <p:nvSpPr>
          <p:cNvPr id="5" name="Date Placeholder 3"/>
          <p:cNvSpPr>
            <a:spLocks noGrp="1"/>
          </p:cNvSpPr>
          <p:nvPr>
            <p:ph type="dt" sz="half" idx="10"/>
          </p:nvPr>
        </p:nvSpPr>
        <p:spPr/>
        <p:txBody>
          <a:bodyPr/>
          <a:lstStyle>
            <a:lvl1pPr>
              <a:defRPr/>
            </a:lvl1pPr>
          </a:lstStyle>
          <a:p>
            <a:fld id="{EA8CDB06-744D-4D88-9E94-0C4813AD5244}" type="datetimeFigureOut">
              <a:rPr lang="zh-CN" altLang="en-US"/>
              <a:pPr/>
              <a:t>2014/9/17</a:t>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DFFEAD00-D85A-4175-89DE-F204BE0D7B02}" type="slidenum">
              <a:rPr lang="zh-CN" altLang="en-US"/>
              <a:pPr/>
              <a:t>‹#›</a:t>
            </a:fld>
            <a:endParaRPr lang="zh-CN" altLang="en-US"/>
          </a:p>
        </p:txBody>
      </p:sp>
    </p:spTree>
    <p:extLst>
      <p:ext uri="{BB962C8B-B14F-4D97-AF65-F5344CB8AC3E}">
        <p14:creationId xmlns:p14="http://schemas.microsoft.com/office/powerpoint/2010/main" val="2934777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ar-SA" altLang="zh-CN" smtClean="0"/>
              <a:t>انقر لتحرير نمط العنوان الرئيسي</a:t>
            </a:r>
            <a:endParaRPr lang="zh-CN" alt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ar-SA" altLang="zh-CN" noProof="0" smtClean="0"/>
              <a:t>انقر فوق الأيقونة لإضافة صورة</a:t>
            </a:r>
            <a:endParaRPr lang="zh-CN" alt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ltLang="zh-CN" smtClean="0"/>
              <a:t>انقر لتحرير أنماط النص الرئيسي</a:t>
            </a:r>
          </a:p>
        </p:txBody>
      </p:sp>
      <p:sp>
        <p:nvSpPr>
          <p:cNvPr id="5" name="Date Placeholder 3"/>
          <p:cNvSpPr>
            <a:spLocks noGrp="1"/>
          </p:cNvSpPr>
          <p:nvPr>
            <p:ph type="dt" sz="half" idx="10"/>
          </p:nvPr>
        </p:nvSpPr>
        <p:spPr/>
        <p:txBody>
          <a:bodyPr/>
          <a:lstStyle>
            <a:lvl1pPr>
              <a:defRPr/>
            </a:lvl1pPr>
          </a:lstStyle>
          <a:p>
            <a:fld id="{3EBFF80D-8178-4B58-8F16-EF688278BBDB}" type="datetimeFigureOut">
              <a:rPr lang="zh-CN" altLang="en-US"/>
              <a:pPr/>
              <a:t>2014/9/17</a:t>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B20D8694-49BA-4855-96D5-94110DB9DB4B}" type="slidenum">
              <a:rPr lang="zh-CN" altLang="en-US"/>
              <a:pPr/>
              <a:t>‹#›</a:t>
            </a:fld>
            <a:endParaRPr lang="zh-CN" altLang="en-US"/>
          </a:p>
        </p:txBody>
      </p:sp>
    </p:spTree>
    <p:extLst>
      <p:ext uri="{BB962C8B-B14F-4D97-AF65-F5344CB8AC3E}">
        <p14:creationId xmlns:p14="http://schemas.microsoft.com/office/powerpoint/2010/main" val="2497014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altLang="zh-CN" smtClean="0"/>
              <a:t>انقر لتحرير نمط العنوان الرئيسي</a:t>
            </a:r>
            <a:endParaRPr lang="zh-CN"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altLang="zh-CN" smtClean="0"/>
              <a:t>انقر لتحرير أنماط النص الرئيسي</a:t>
            </a:r>
          </a:p>
          <a:p>
            <a:pPr lvl="1"/>
            <a:r>
              <a:rPr lang="ar-SA" altLang="zh-CN" smtClean="0"/>
              <a:t>المستوى الثاني</a:t>
            </a:r>
          </a:p>
          <a:p>
            <a:pPr lvl="2"/>
            <a:r>
              <a:rPr lang="ar-SA" altLang="zh-CN" smtClean="0"/>
              <a:t>المستوى الثالث</a:t>
            </a:r>
          </a:p>
          <a:p>
            <a:pPr lvl="3"/>
            <a:r>
              <a:rPr lang="ar-SA" altLang="zh-CN" smtClean="0"/>
              <a:t>المستوى الرابع</a:t>
            </a:r>
          </a:p>
          <a:p>
            <a:pPr lvl="4"/>
            <a:r>
              <a:rPr lang="ar-SA" altLang="zh-CN" smtClean="0"/>
              <a:t>المستوى الخامس</a:t>
            </a:r>
            <a:endParaRPr lang="zh-CN"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93EF434C-1CDE-464F-806A-F5F5EEBCBEB9}" type="datetimeFigureOut">
              <a:rPr lang="zh-CN" altLang="en-US"/>
              <a:pPr/>
              <a:t>2014/9/17</a:t>
            </a:fld>
            <a:endParaRPr lang="zh-CN"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endParaRPr lang="zh-CN"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249FE3FD-F281-47A0-AA76-704D9C9B5F43}" type="slidenum">
              <a:rPr lang="zh-CN" altLang="en-US"/>
              <a:pPr/>
              <a:t>‹#›</a:t>
            </a:fld>
            <a:endParaRPr lang="zh-CN" altLang="en-US"/>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txStyles>
    <p:titleStyle>
      <a:lvl1pPr algn="ctr" rtl="1" eaLnBrk="1" fontAlgn="base" hangingPunct="1">
        <a:spcBef>
          <a:spcPct val="0"/>
        </a:spcBef>
        <a:spcAft>
          <a:spcPct val="0"/>
        </a:spcAft>
        <a:defRPr sz="4400" kern="1200">
          <a:solidFill>
            <a:schemeClr val="tx1"/>
          </a:solidFill>
          <a:latin typeface="+mj-lt"/>
          <a:ea typeface="+mj-ea"/>
          <a:cs typeface="+mj-cs"/>
        </a:defRPr>
      </a:lvl1pPr>
      <a:lvl2pPr algn="ctr" rtl="1" eaLnBrk="1" fontAlgn="base" hangingPunct="1">
        <a:spcBef>
          <a:spcPct val="0"/>
        </a:spcBef>
        <a:spcAft>
          <a:spcPct val="0"/>
        </a:spcAft>
        <a:defRPr sz="4400">
          <a:solidFill>
            <a:schemeClr val="tx1"/>
          </a:solidFill>
          <a:latin typeface="Calibri" pitchFamily="34" charset="0"/>
          <a:ea typeface="宋体" charset="-122"/>
        </a:defRPr>
      </a:lvl2pPr>
      <a:lvl3pPr algn="ctr" rtl="1" eaLnBrk="1" fontAlgn="base" hangingPunct="1">
        <a:spcBef>
          <a:spcPct val="0"/>
        </a:spcBef>
        <a:spcAft>
          <a:spcPct val="0"/>
        </a:spcAft>
        <a:defRPr sz="4400">
          <a:solidFill>
            <a:schemeClr val="tx1"/>
          </a:solidFill>
          <a:latin typeface="Calibri" pitchFamily="34" charset="0"/>
          <a:ea typeface="宋体" charset="-122"/>
        </a:defRPr>
      </a:lvl3pPr>
      <a:lvl4pPr algn="ctr" rtl="1" eaLnBrk="1" fontAlgn="base" hangingPunct="1">
        <a:spcBef>
          <a:spcPct val="0"/>
        </a:spcBef>
        <a:spcAft>
          <a:spcPct val="0"/>
        </a:spcAft>
        <a:defRPr sz="4400">
          <a:solidFill>
            <a:schemeClr val="tx1"/>
          </a:solidFill>
          <a:latin typeface="Calibri" pitchFamily="34" charset="0"/>
          <a:ea typeface="宋体" charset="-122"/>
        </a:defRPr>
      </a:lvl4pPr>
      <a:lvl5pPr algn="ctr" rtl="1" eaLnBrk="1" fontAlgn="base" hangingPunct="1">
        <a:spcBef>
          <a:spcPct val="0"/>
        </a:spcBef>
        <a:spcAft>
          <a:spcPct val="0"/>
        </a:spcAft>
        <a:defRPr sz="4400">
          <a:solidFill>
            <a:schemeClr val="tx1"/>
          </a:solidFill>
          <a:latin typeface="Calibri" pitchFamily="34" charset="0"/>
          <a:ea typeface="宋体" charset="-122"/>
        </a:defRPr>
      </a:lvl5pPr>
      <a:lvl6pPr marL="457200" algn="ctr" rtl="1" eaLnBrk="1" fontAlgn="base" hangingPunct="1">
        <a:spcBef>
          <a:spcPct val="0"/>
        </a:spcBef>
        <a:spcAft>
          <a:spcPct val="0"/>
        </a:spcAft>
        <a:defRPr sz="4400">
          <a:solidFill>
            <a:schemeClr val="tx1"/>
          </a:solidFill>
          <a:latin typeface="Calibri" pitchFamily="34" charset="0"/>
          <a:ea typeface="宋体" charset="-122"/>
        </a:defRPr>
      </a:lvl6pPr>
      <a:lvl7pPr marL="914400" algn="ctr" rtl="1" eaLnBrk="1" fontAlgn="base" hangingPunct="1">
        <a:spcBef>
          <a:spcPct val="0"/>
        </a:spcBef>
        <a:spcAft>
          <a:spcPct val="0"/>
        </a:spcAft>
        <a:defRPr sz="4400">
          <a:solidFill>
            <a:schemeClr val="tx1"/>
          </a:solidFill>
          <a:latin typeface="Calibri" pitchFamily="34" charset="0"/>
          <a:ea typeface="宋体" charset="-122"/>
        </a:defRPr>
      </a:lvl7pPr>
      <a:lvl8pPr marL="1371600" algn="ctr" rtl="1" eaLnBrk="1" fontAlgn="base" hangingPunct="1">
        <a:spcBef>
          <a:spcPct val="0"/>
        </a:spcBef>
        <a:spcAft>
          <a:spcPct val="0"/>
        </a:spcAft>
        <a:defRPr sz="4400">
          <a:solidFill>
            <a:schemeClr val="tx1"/>
          </a:solidFill>
          <a:latin typeface="Calibri" pitchFamily="34" charset="0"/>
          <a:ea typeface="宋体" charset="-122"/>
        </a:defRPr>
      </a:lvl8pPr>
      <a:lvl9pPr marL="1828800" algn="ctr" rtl="1" eaLnBrk="1" fontAlgn="base" hangingPunct="1">
        <a:spcBef>
          <a:spcPct val="0"/>
        </a:spcBef>
        <a:spcAft>
          <a:spcPct val="0"/>
        </a:spcAft>
        <a:defRPr sz="4400">
          <a:solidFill>
            <a:schemeClr val="tx1"/>
          </a:solidFill>
          <a:latin typeface="Calibri" pitchFamily="34" charset="0"/>
          <a:ea typeface="宋体" charset="-122"/>
        </a:defRPr>
      </a:lvl9pPr>
    </p:titleStyle>
    <p:bodyStyle>
      <a:lvl1pPr marL="342900" indent="-342900" algn="r" rtl="1"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10277" y="1548729"/>
            <a:ext cx="2555776" cy="1147232"/>
          </a:xfrm>
        </p:spPr>
        <p:txBody>
          <a:bodyPr/>
          <a:lstStyle/>
          <a:p>
            <a:r>
              <a:rPr lang="ar-SA" altLang="zh-CN" sz="2400" dirty="0" smtClean="0"/>
              <a:t>جامعة المجمعة</a:t>
            </a:r>
            <a:br>
              <a:rPr lang="ar-SA" altLang="zh-CN" sz="2400" dirty="0" smtClean="0"/>
            </a:br>
            <a:r>
              <a:rPr lang="ar-SA" altLang="zh-CN" sz="2400" dirty="0" smtClean="0"/>
              <a:t>كلية التربية – الزلفي</a:t>
            </a:r>
            <a:br>
              <a:rPr lang="ar-SA" altLang="zh-CN" sz="2400" dirty="0" smtClean="0"/>
            </a:br>
            <a:r>
              <a:rPr lang="ar-SA" altLang="zh-CN" sz="2400" dirty="0" smtClean="0"/>
              <a:t>قسم الكيمياء</a:t>
            </a:r>
            <a:br>
              <a:rPr lang="ar-SA" altLang="zh-CN" sz="2400" dirty="0" smtClean="0"/>
            </a:br>
            <a:r>
              <a:rPr lang="ar-SA" altLang="zh-CN" sz="2400" dirty="0" smtClean="0"/>
              <a:t>لجنة الإرشاد الأكاديمي</a:t>
            </a:r>
            <a:endParaRPr lang="zh-CN" altLang="en-US" sz="2400" dirty="0" smtClean="0"/>
          </a:p>
        </p:txBody>
      </p:sp>
      <p:pic>
        <p:nvPicPr>
          <p:cNvPr id="1026" name="Picture 2" descr="C:\Users\MAx\Desktop\امنه\دليل الارشاد\20130430214013_9122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777" y="2348880"/>
            <a:ext cx="4338364" cy="3253774"/>
          </a:xfrm>
          <a:prstGeom prst="ellipse">
            <a:avLst/>
          </a:prstGeom>
          <a:ln>
            <a:noFill/>
          </a:ln>
          <a:effectLst>
            <a:softEdge rad="112500"/>
          </a:effectLst>
        </p:spPr>
      </p:pic>
      <p:pic>
        <p:nvPicPr>
          <p:cNvPr id="1027" name="صورة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925" y="-6808"/>
            <a:ext cx="2195736" cy="1545147"/>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مستطيل 1"/>
          <p:cNvSpPr/>
          <p:nvPr/>
        </p:nvSpPr>
        <p:spPr>
          <a:xfrm>
            <a:off x="2930021" y="1523649"/>
            <a:ext cx="3579771" cy="646331"/>
          </a:xfrm>
          <a:prstGeom prst="rect">
            <a:avLst/>
          </a:prstGeom>
        </p:spPr>
        <p:txBody>
          <a:bodyPr wrap="square">
            <a:spAutoFit/>
          </a:bodyPr>
          <a:lstStyle/>
          <a:p>
            <a:pPr algn="ctr" rtl="1"/>
            <a:r>
              <a:rPr lang="ar-SA" altLang="zh-CN" sz="3600" b="1" dirty="0" smtClean="0">
                <a:latin typeface="+mj-lt"/>
                <a:ea typeface="+mj-ea"/>
                <a:cs typeface="+mj-cs"/>
              </a:rPr>
              <a:t>دليل الإرشاد </a:t>
            </a:r>
            <a:r>
              <a:rPr lang="ar-SA" altLang="zh-CN" sz="3600" b="1" dirty="0">
                <a:latin typeface="+mj-lt"/>
                <a:ea typeface="+mj-ea"/>
                <a:cs typeface="+mj-cs"/>
              </a:rPr>
              <a:t>الأكاديمي</a:t>
            </a:r>
            <a:endParaRPr lang="ar-SA" sz="3600" b="1" dirty="0">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MAx\Desktop\دليل الارشاد\20120926004119_91848.png"/>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l="81" r="81"/>
          <a:stretch>
            <a:fillRect/>
          </a:stretch>
        </p:blipFill>
        <p:spPr bwMode="auto">
          <a:xfrm>
            <a:off x="539552" y="530678"/>
            <a:ext cx="7776864" cy="5832648"/>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45733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rrowheads="1"/>
          </p:cNvSpPr>
          <p:nvPr/>
        </p:nvSpPr>
        <p:spPr bwMode="auto">
          <a:xfrm>
            <a:off x="278163" y="407864"/>
            <a:ext cx="8713788" cy="1224136"/>
          </a:xfrm>
          <a:prstGeom prst="downArrowCallout">
            <a:avLst>
              <a:gd name="adj1" fmla="val 151296"/>
              <a:gd name="adj2" fmla="val 151296"/>
              <a:gd name="adj3" fmla="val 16667"/>
              <a:gd name="adj4" fmla="val 66667"/>
            </a:avLst>
          </a:prstGeom>
          <a:solidFill>
            <a:schemeClr val="bg1">
              <a:lumMod val="85000"/>
              <a:alpha val="50980"/>
            </a:schemeClr>
          </a:solidFill>
          <a:ln w="9525">
            <a:miter lim="800000"/>
            <a:headEnd/>
            <a:tailEnd/>
          </a:ln>
          <a:scene3d>
            <a:camera prst="legacyPerspectiveTop"/>
            <a:lightRig rig="legacyFlat3" dir="b"/>
          </a:scene3d>
          <a:sp3d extrusionH="887400" prstMaterial="legacyMatte">
            <a:bevelT w="13500" h="13500" prst="angle"/>
            <a:bevelB w="13500" h="13500" prst="angle"/>
            <a:extrusionClr>
              <a:srgbClr val="CCFFCC"/>
            </a:extrusionClr>
          </a:sp3d>
        </p:spPr>
        <p:txBody>
          <a:bodyPr wrap="none" anchor="ctr">
            <a:flatTx/>
          </a:bodyPr>
          <a:lstStyle/>
          <a:p>
            <a:pPr algn="ctr">
              <a:lnSpc>
                <a:spcPct val="80000"/>
              </a:lnSpc>
              <a:spcBef>
                <a:spcPct val="20000"/>
              </a:spcBef>
              <a:buClr>
                <a:schemeClr val="hlink"/>
              </a:buClr>
              <a:buSzPct val="120000"/>
            </a:pPr>
            <a:r>
              <a:rPr lang="ar-SA" sz="3200" b="1" dirty="0" smtClean="0"/>
              <a:t>دور الارشاد الأكاديمي في تنمية مهارات المرشد الأكاديمي</a:t>
            </a:r>
            <a:endParaRPr lang="en-US" sz="3200" b="1" dirty="0"/>
          </a:p>
        </p:txBody>
      </p:sp>
      <p:sp>
        <p:nvSpPr>
          <p:cNvPr id="6" name="Rectangle 3"/>
          <p:cNvSpPr>
            <a:spLocks noGrp="1" noChangeArrowheads="1"/>
          </p:cNvSpPr>
          <p:nvPr>
            <p:ph type="body" idx="1"/>
          </p:nvPr>
        </p:nvSpPr>
        <p:spPr bwMode="auto">
          <a:xfrm>
            <a:off x="0" y="1700212"/>
            <a:ext cx="9144000" cy="515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25000" lnSpcReduction="20000"/>
          </a:bodyPr>
          <a:lstStyle/>
          <a:p>
            <a:pPr marL="0" marR="0" lvl="0" indent="0" defTabSz="914400" eaLnBrk="1" fontAlgn="auto" latinLnBrk="0" hangingPunct="1">
              <a:lnSpc>
                <a:spcPct val="90000"/>
              </a:lnSpc>
              <a:spcBef>
                <a:spcPts val="0"/>
              </a:spcBef>
              <a:spcAft>
                <a:spcPts val="0"/>
              </a:spcAft>
              <a:buClr>
                <a:srgbClr val="A50021"/>
              </a:buClr>
              <a:buSzTx/>
              <a:buFont typeface="Wingdings" pitchFamily="2" charset="2"/>
              <a:buChar char="Ø"/>
              <a:tabLst/>
              <a:defRPr/>
            </a:pPr>
            <a:r>
              <a:rPr lang="ar-SA" sz="11200" b="1" kern="0" dirty="0">
                <a:solidFill>
                  <a:srgbClr val="008000"/>
                </a:solidFill>
              </a:rPr>
              <a:t> </a:t>
            </a:r>
            <a:r>
              <a:rPr kumimoji="0" lang="ar-SA" sz="11200" i="0" u="sng" strike="noStrike" kern="0" cap="none" spc="0" normalizeH="0" baseline="0" noProof="0" dirty="0" smtClean="0">
                <a:ln>
                  <a:noFill/>
                </a:ln>
                <a:effectLst/>
                <a:uLnTx/>
                <a:uFillTx/>
              </a:rPr>
              <a:t>أولاً:</a:t>
            </a:r>
            <a:r>
              <a:rPr kumimoji="0" lang="ar-SA" sz="11200" i="0" u="none" strike="noStrike" kern="0" cap="none" spc="0" normalizeH="0" baseline="0" noProof="0" dirty="0" smtClean="0">
                <a:ln>
                  <a:noFill/>
                </a:ln>
                <a:effectLst/>
                <a:uLnTx/>
                <a:uFillTx/>
              </a:rPr>
              <a:t> مهارة الاستماع.</a:t>
            </a:r>
          </a:p>
          <a:p>
            <a:pPr marL="0" marR="0" lvl="0" indent="0" defTabSz="914400" eaLnBrk="1" fontAlgn="auto" latinLnBrk="0" hangingPunct="1">
              <a:lnSpc>
                <a:spcPct val="90000"/>
              </a:lnSpc>
              <a:spcBef>
                <a:spcPts val="0"/>
              </a:spcBef>
              <a:spcAft>
                <a:spcPts val="0"/>
              </a:spcAft>
              <a:buClr>
                <a:srgbClr val="A50021"/>
              </a:buClr>
              <a:buSzTx/>
              <a:tabLst/>
              <a:defRPr/>
            </a:pPr>
            <a:r>
              <a:rPr kumimoji="0" lang="en-US" sz="11200" i="0" u="none" strike="noStrike" kern="0" cap="none" spc="0" normalizeH="0" baseline="0" noProof="0" dirty="0" smtClean="0">
                <a:ln>
                  <a:noFill/>
                </a:ln>
                <a:effectLst/>
                <a:uLnTx/>
                <a:uFillTx/>
              </a:rPr>
              <a:t> </a:t>
            </a:r>
            <a:endParaRPr kumimoji="0" lang="ar-SA" sz="11200" i="0" u="none" strike="noStrike" kern="0" cap="none" spc="0" normalizeH="0" baseline="0" noProof="0" dirty="0" smtClean="0">
              <a:ln>
                <a:noFill/>
              </a:ln>
              <a:effectLst/>
              <a:uLnTx/>
              <a:uFillTx/>
            </a:endParaRPr>
          </a:p>
          <a:p>
            <a:pPr marL="0" marR="0" lvl="0" indent="0" defTabSz="914400" eaLnBrk="1" fontAlgn="auto" latinLnBrk="0" hangingPunct="1">
              <a:lnSpc>
                <a:spcPct val="90000"/>
              </a:lnSpc>
              <a:spcBef>
                <a:spcPts val="0"/>
              </a:spcBef>
              <a:spcAft>
                <a:spcPts val="0"/>
              </a:spcAft>
              <a:buClr>
                <a:srgbClr val="A50021"/>
              </a:buClr>
              <a:buSzTx/>
              <a:buFont typeface="Wingdings" pitchFamily="2" charset="2"/>
              <a:buChar char="Ø"/>
              <a:tabLst/>
              <a:defRPr/>
            </a:pPr>
            <a:r>
              <a:rPr kumimoji="0" lang="ar-SA" sz="11200" i="0" u="none" strike="noStrike" kern="0" cap="none" spc="0" normalizeH="0" baseline="0" noProof="0" dirty="0" smtClean="0">
                <a:ln>
                  <a:noFill/>
                </a:ln>
                <a:effectLst/>
                <a:uLnTx/>
                <a:uFillTx/>
              </a:rPr>
              <a:t> </a:t>
            </a:r>
            <a:r>
              <a:rPr kumimoji="0" lang="ar-SA" sz="11200" i="0" u="sng" strike="noStrike" kern="0" cap="none" spc="0" normalizeH="0" baseline="0" noProof="0" dirty="0" smtClean="0">
                <a:ln>
                  <a:noFill/>
                </a:ln>
                <a:effectLst/>
                <a:uLnTx/>
                <a:uFillTx/>
              </a:rPr>
              <a:t>ثانياً:</a:t>
            </a:r>
            <a:r>
              <a:rPr kumimoji="0" lang="ar-SA" sz="11200" i="0" u="none" strike="noStrike" kern="0" cap="none" spc="0" normalizeH="0" baseline="0" noProof="0" dirty="0" smtClean="0">
                <a:ln>
                  <a:noFill/>
                </a:ln>
                <a:effectLst/>
                <a:uLnTx/>
                <a:uFillTx/>
              </a:rPr>
              <a:t> </a:t>
            </a:r>
            <a:r>
              <a:rPr lang="ar-SA" sz="11200" kern="0" dirty="0"/>
              <a:t>مهارة</a:t>
            </a:r>
            <a:r>
              <a:rPr kumimoji="0" lang="ar-SA" sz="11200" i="0" u="none" strike="noStrike" kern="0" cap="none" spc="0" normalizeH="0" baseline="0" noProof="0" dirty="0" smtClean="0">
                <a:ln>
                  <a:noFill/>
                </a:ln>
                <a:effectLst/>
                <a:uLnTx/>
                <a:uFillTx/>
              </a:rPr>
              <a:t> التعاطف.</a:t>
            </a:r>
            <a:r>
              <a:rPr kumimoji="0" lang="en-US" sz="11200" i="0" u="none" strike="noStrike" kern="0" cap="none" spc="0" normalizeH="0" baseline="0" noProof="0" dirty="0" smtClean="0">
                <a:ln>
                  <a:noFill/>
                </a:ln>
                <a:effectLst/>
                <a:uLnTx/>
                <a:uFillTx/>
              </a:rPr>
              <a:t> </a:t>
            </a:r>
          </a:p>
          <a:p>
            <a:pPr marL="0" marR="0" lvl="0" indent="0" defTabSz="914400" eaLnBrk="1" fontAlgn="auto" latinLnBrk="0" hangingPunct="1">
              <a:lnSpc>
                <a:spcPct val="90000"/>
              </a:lnSpc>
              <a:spcBef>
                <a:spcPts val="0"/>
              </a:spcBef>
              <a:spcAft>
                <a:spcPts val="0"/>
              </a:spcAft>
              <a:buClr>
                <a:srgbClr val="A50021"/>
              </a:buClr>
              <a:buSzTx/>
              <a:tabLst/>
              <a:defRPr/>
            </a:pPr>
            <a:endParaRPr kumimoji="0" lang="ar-SA" sz="11200" i="0" u="none" strike="noStrike" kern="0" cap="none" spc="0" normalizeH="0" baseline="0" noProof="0" dirty="0" smtClean="0">
              <a:ln>
                <a:noFill/>
              </a:ln>
              <a:effectLst/>
              <a:uLnTx/>
              <a:uFillTx/>
            </a:endParaRPr>
          </a:p>
          <a:p>
            <a:pPr marL="0" marR="0" lvl="0" indent="0" defTabSz="914400" eaLnBrk="1" fontAlgn="auto" latinLnBrk="0" hangingPunct="1">
              <a:lnSpc>
                <a:spcPct val="90000"/>
              </a:lnSpc>
              <a:spcBef>
                <a:spcPts val="0"/>
              </a:spcBef>
              <a:spcAft>
                <a:spcPts val="0"/>
              </a:spcAft>
              <a:buClr>
                <a:srgbClr val="A50021"/>
              </a:buClr>
              <a:buSzTx/>
              <a:buFont typeface="Wingdings" pitchFamily="2" charset="2"/>
              <a:buChar char="Ø"/>
              <a:tabLst/>
              <a:defRPr/>
            </a:pPr>
            <a:r>
              <a:rPr kumimoji="0" lang="ar-SA" sz="11200" i="0" u="none" strike="noStrike" kern="0" cap="none" spc="0" normalizeH="0" baseline="0" noProof="0" dirty="0" smtClean="0">
                <a:ln>
                  <a:noFill/>
                </a:ln>
                <a:effectLst/>
                <a:uLnTx/>
                <a:uFillTx/>
              </a:rPr>
              <a:t> </a:t>
            </a:r>
            <a:r>
              <a:rPr kumimoji="0" lang="ar-SA" sz="11200" i="0" u="sng" strike="noStrike" kern="0" cap="none" spc="0" normalizeH="0" baseline="0" noProof="0" dirty="0" smtClean="0">
                <a:ln>
                  <a:noFill/>
                </a:ln>
                <a:effectLst/>
                <a:uLnTx/>
                <a:uFillTx/>
              </a:rPr>
              <a:t>ثالثاً: </a:t>
            </a:r>
            <a:r>
              <a:rPr kumimoji="0" lang="ar-SA" sz="11200" i="0" u="none" strike="noStrike" kern="0" cap="none" spc="0" normalizeH="0" baseline="0" noProof="0" dirty="0" smtClean="0">
                <a:ln>
                  <a:noFill/>
                </a:ln>
                <a:effectLst/>
                <a:uLnTx/>
                <a:uFillTx/>
              </a:rPr>
              <a:t>مهارة النقاش والحوار والقدرة على الإقناع.</a:t>
            </a:r>
          </a:p>
          <a:p>
            <a:pPr marL="0" marR="0" lvl="0" indent="0" defTabSz="914400" eaLnBrk="1" fontAlgn="auto" latinLnBrk="0" hangingPunct="1">
              <a:lnSpc>
                <a:spcPct val="90000"/>
              </a:lnSpc>
              <a:spcBef>
                <a:spcPts val="0"/>
              </a:spcBef>
              <a:spcAft>
                <a:spcPts val="0"/>
              </a:spcAft>
              <a:buClr>
                <a:srgbClr val="A50021"/>
              </a:buClr>
              <a:buSzTx/>
              <a:tabLst/>
              <a:defRPr/>
            </a:pPr>
            <a:endParaRPr kumimoji="0" lang="ar-SA" sz="11200" i="0" u="none" strike="noStrike" kern="0" cap="none" spc="0" normalizeH="0" baseline="0" noProof="0" dirty="0" smtClean="0">
              <a:ln>
                <a:noFill/>
              </a:ln>
              <a:effectLst/>
              <a:uLnTx/>
              <a:uFillTx/>
            </a:endParaRPr>
          </a:p>
          <a:p>
            <a:pPr marL="0" marR="0" lvl="0" indent="0" defTabSz="914400" eaLnBrk="1" fontAlgn="auto" latinLnBrk="0" hangingPunct="1">
              <a:lnSpc>
                <a:spcPct val="90000"/>
              </a:lnSpc>
              <a:spcBef>
                <a:spcPts val="0"/>
              </a:spcBef>
              <a:spcAft>
                <a:spcPts val="0"/>
              </a:spcAft>
              <a:buClr>
                <a:srgbClr val="A50021"/>
              </a:buClr>
              <a:buSzTx/>
              <a:buFont typeface="Wingdings" pitchFamily="2" charset="2"/>
              <a:buChar char="Ø"/>
              <a:tabLst/>
              <a:defRPr/>
            </a:pPr>
            <a:r>
              <a:rPr kumimoji="0" lang="ar-SA" sz="11200" i="0" u="none" strike="noStrike" kern="0" cap="none" spc="0" normalizeH="0" baseline="0" noProof="0" dirty="0" smtClean="0">
                <a:ln>
                  <a:noFill/>
                </a:ln>
                <a:effectLst/>
                <a:uLnTx/>
                <a:uFillTx/>
              </a:rPr>
              <a:t> </a:t>
            </a:r>
            <a:r>
              <a:rPr kumimoji="0" lang="ar-SA" sz="11200" i="0" u="sng" strike="noStrike" kern="0" cap="none" spc="0" normalizeH="0" baseline="0" noProof="0" dirty="0" smtClean="0">
                <a:ln>
                  <a:noFill/>
                </a:ln>
                <a:effectLst/>
                <a:uLnTx/>
                <a:uFillTx/>
              </a:rPr>
              <a:t>رابعاً:</a:t>
            </a:r>
            <a:r>
              <a:rPr kumimoji="0" lang="ar-SA" sz="11200" i="0" u="none" strike="noStrike" kern="0" cap="none" spc="0" normalizeH="0" baseline="0" noProof="0" dirty="0" smtClean="0">
                <a:ln>
                  <a:noFill/>
                </a:ln>
                <a:effectLst/>
                <a:uLnTx/>
                <a:uFillTx/>
              </a:rPr>
              <a:t> مهارة اتخاذ القرار وحل المشكلات.</a:t>
            </a:r>
            <a:r>
              <a:rPr kumimoji="0" lang="en-US" sz="11200" i="0" u="none" strike="noStrike" kern="0" cap="none" spc="0" normalizeH="0" baseline="0" noProof="0" dirty="0" smtClean="0">
                <a:ln>
                  <a:noFill/>
                </a:ln>
                <a:effectLst/>
                <a:uLnTx/>
                <a:uFillTx/>
              </a:rPr>
              <a:t> </a:t>
            </a:r>
            <a:endParaRPr kumimoji="0" lang="ar-SA" sz="11200" i="0" u="none" strike="noStrike" kern="0" cap="none" spc="0" normalizeH="0" baseline="0" noProof="0" dirty="0" smtClean="0">
              <a:ln>
                <a:noFill/>
              </a:ln>
              <a:effectLst/>
              <a:uLnTx/>
              <a:uFillTx/>
            </a:endParaRPr>
          </a:p>
          <a:p>
            <a:pPr marL="0" marR="0" lvl="0" indent="0" defTabSz="914400" eaLnBrk="1" fontAlgn="auto" latinLnBrk="0" hangingPunct="1">
              <a:lnSpc>
                <a:spcPct val="90000"/>
              </a:lnSpc>
              <a:spcBef>
                <a:spcPts val="0"/>
              </a:spcBef>
              <a:spcAft>
                <a:spcPts val="0"/>
              </a:spcAft>
              <a:buClr>
                <a:srgbClr val="A50021"/>
              </a:buClr>
              <a:buSzTx/>
              <a:tabLst/>
              <a:defRPr/>
            </a:pPr>
            <a:endParaRPr kumimoji="0" lang="ar-SA" sz="11200" i="0" u="none" strike="noStrike" kern="0" cap="none" spc="0" normalizeH="0" baseline="0" noProof="0" dirty="0" smtClean="0">
              <a:ln>
                <a:noFill/>
              </a:ln>
              <a:effectLst/>
              <a:uLnTx/>
              <a:uFillTx/>
            </a:endParaRPr>
          </a:p>
          <a:p>
            <a:pPr marL="0" marR="0" lvl="0" indent="0" defTabSz="914400" eaLnBrk="1" fontAlgn="auto" latinLnBrk="0" hangingPunct="1">
              <a:lnSpc>
                <a:spcPct val="90000"/>
              </a:lnSpc>
              <a:spcBef>
                <a:spcPts val="0"/>
              </a:spcBef>
              <a:spcAft>
                <a:spcPts val="0"/>
              </a:spcAft>
              <a:buClr>
                <a:srgbClr val="A50021"/>
              </a:buClr>
              <a:buSzTx/>
              <a:buFont typeface="Wingdings" pitchFamily="2" charset="2"/>
              <a:buChar char="Ø"/>
              <a:tabLst/>
              <a:defRPr/>
            </a:pPr>
            <a:r>
              <a:rPr kumimoji="0" lang="ar-SA" sz="11200" i="0" u="sng" strike="noStrike" kern="0" cap="none" spc="0" normalizeH="0" baseline="0" noProof="0" dirty="0" smtClean="0">
                <a:ln>
                  <a:noFill/>
                </a:ln>
                <a:effectLst/>
                <a:uLnTx/>
                <a:uFillTx/>
              </a:rPr>
              <a:t>خامساً:</a:t>
            </a:r>
            <a:r>
              <a:rPr kumimoji="0" lang="ar-SA" sz="11200" i="0" u="none" strike="noStrike" kern="0" cap="none" spc="0" normalizeH="0" baseline="0" noProof="0" dirty="0" smtClean="0">
                <a:ln>
                  <a:noFill/>
                </a:ln>
                <a:effectLst/>
                <a:uLnTx/>
                <a:uFillTx/>
              </a:rPr>
              <a:t> مهارة القيادة.</a:t>
            </a:r>
          </a:p>
          <a:p>
            <a:pPr marL="0" marR="0" lvl="0" indent="0" defTabSz="914400" eaLnBrk="1" fontAlgn="auto" latinLnBrk="0" hangingPunct="1">
              <a:lnSpc>
                <a:spcPct val="90000"/>
              </a:lnSpc>
              <a:spcBef>
                <a:spcPts val="0"/>
              </a:spcBef>
              <a:spcAft>
                <a:spcPts val="0"/>
              </a:spcAft>
              <a:buClr>
                <a:srgbClr val="A50021"/>
              </a:buClr>
              <a:buSzTx/>
              <a:tabLst/>
              <a:defRPr/>
            </a:pPr>
            <a:endParaRPr kumimoji="0" lang="ar-SA" sz="11200" i="0" u="none" strike="noStrike" kern="0" cap="none" spc="0" normalizeH="0" baseline="0" noProof="0" dirty="0" smtClean="0">
              <a:ln>
                <a:noFill/>
              </a:ln>
              <a:effectLst/>
              <a:uLnTx/>
              <a:uFillTx/>
            </a:endParaRPr>
          </a:p>
          <a:p>
            <a:pPr marL="0" marR="0" lvl="0" indent="0" defTabSz="914400" eaLnBrk="1" fontAlgn="auto" latinLnBrk="0" hangingPunct="1">
              <a:lnSpc>
                <a:spcPct val="90000"/>
              </a:lnSpc>
              <a:spcBef>
                <a:spcPts val="0"/>
              </a:spcBef>
              <a:spcAft>
                <a:spcPts val="0"/>
              </a:spcAft>
              <a:buClr>
                <a:srgbClr val="A50021"/>
              </a:buClr>
              <a:buSzTx/>
              <a:buFont typeface="Wingdings" pitchFamily="2" charset="2"/>
              <a:buChar char="Ø"/>
              <a:tabLst/>
              <a:defRPr/>
            </a:pPr>
            <a:r>
              <a:rPr kumimoji="0" lang="ar-SA" sz="11200" i="0" u="none" strike="noStrike" kern="0" cap="none" spc="0" normalizeH="0" baseline="0" noProof="0" dirty="0" smtClean="0">
                <a:ln>
                  <a:noFill/>
                </a:ln>
                <a:effectLst/>
                <a:uLnTx/>
                <a:uFillTx/>
              </a:rPr>
              <a:t> </a:t>
            </a:r>
            <a:r>
              <a:rPr kumimoji="0" lang="ar-SA" sz="11200" i="0" u="sng" strike="noStrike" kern="0" cap="none" spc="0" normalizeH="0" baseline="0" noProof="0" dirty="0" smtClean="0">
                <a:ln>
                  <a:noFill/>
                </a:ln>
                <a:effectLst/>
                <a:uLnTx/>
                <a:uFillTx/>
              </a:rPr>
              <a:t>سادساً:</a:t>
            </a:r>
            <a:r>
              <a:rPr kumimoji="0" lang="ar-SA" sz="11200" i="0" u="none" strike="noStrike" kern="0" cap="none" spc="0" normalizeH="0" baseline="0" noProof="0" dirty="0" smtClean="0">
                <a:ln>
                  <a:noFill/>
                </a:ln>
                <a:effectLst/>
                <a:uLnTx/>
                <a:uFillTx/>
              </a:rPr>
              <a:t> مهارة التخطيط. </a:t>
            </a:r>
          </a:p>
          <a:p>
            <a:pPr marL="0" marR="0" lvl="0" indent="0" defTabSz="914400" eaLnBrk="1" fontAlgn="auto" latinLnBrk="0" hangingPunct="1">
              <a:lnSpc>
                <a:spcPct val="90000"/>
              </a:lnSpc>
              <a:spcBef>
                <a:spcPts val="0"/>
              </a:spcBef>
              <a:spcAft>
                <a:spcPts val="0"/>
              </a:spcAft>
              <a:buClr>
                <a:srgbClr val="A50021"/>
              </a:buClr>
              <a:buSzTx/>
              <a:tabLst/>
              <a:defRPr/>
            </a:pPr>
            <a:endParaRPr kumimoji="0" lang="ar-SA" sz="11200" i="0" u="none" strike="noStrike" kern="0" cap="none" spc="0" normalizeH="0" baseline="0" noProof="0" dirty="0" smtClean="0">
              <a:ln>
                <a:noFill/>
              </a:ln>
              <a:effectLst/>
              <a:uLnTx/>
              <a:uFillTx/>
            </a:endParaRPr>
          </a:p>
          <a:p>
            <a:pPr marL="0" marR="0" lvl="0" indent="0" defTabSz="914400" eaLnBrk="1" fontAlgn="auto" latinLnBrk="0" hangingPunct="1">
              <a:lnSpc>
                <a:spcPct val="90000"/>
              </a:lnSpc>
              <a:spcBef>
                <a:spcPts val="0"/>
              </a:spcBef>
              <a:spcAft>
                <a:spcPts val="0"/>
              </a:spcAft>
              <a:buClr>
                <a:srgbClr val="A50021"/>
              </a:buClr>
              <a:buSzTx/>
              <a:buFont typeface="Wingdings" pitchFamily="2" charset="2"/>
              <a:buChar char="Ø"/>
              <a:tabLst/>
              <a:defRPr/>
            </a:pPr>
            <a:r>
              <a:rPr kumimoji="0" lang="ar-SA" sz="11200" i="0" u="none" strike="noStrike" kern="0" cap="none" spc="0" normalizeH="0" baseline="0" noProof="0" dirty="0" smtClean="0">
                <a:ln>
                  <a:noFill/>
                </a:ln>
                <a:effectLst/>
                <a:uLnTx/>
                <a:uFillTx/>
              </a:rPr>
              <a:t> </a:t>
            </a:r>
            <a:r>
              <a:rPr kumimoji="0" lang="ar-SA" sz="11200" i="0" u="sng" strike="noStrike" kern="0" cap="none" spc="0" normalizeH="0" baseline="0" noProof="0" dirty="0" smtClean="0">
                <a:ln>
                  <a:noFill/>
                </a:ln>
                <a:effectLst/>
                <a:uLnTx/>
                <a:uFillTx/>
              </a:rPr>
              <a:t>سابعاً: </a:t>
            </a:r>
            <a:r>
              <a:rPr kumimoji="0" lang="ar-SA" sz="11200" i="0" u="none" strike="noStrike" kern="0" cap="none" spc="0" normalizeH="0" baseline="0" noProof="0" dirty="0" smtClean="0">
                <a:ln>
                  <a:noFill/>
                </a:ln>
                <a:effectLst/>
                <a:uLnTx/>
                <a:uFillTx/>
              </a:rPr>
              <a:t>مهارة القدوة الحسنة.</a:t>
            </a:r>
          </a:p>
          <a:p>
            <a:pPr marL="0" marR="0" lvl="0" indent="0" defTabSz="914400" eaLnBrk="1" fontAlgn="auto" latinLnBrk="0" hangingPunct="1">
              <a:lnSpc>
                <a:spcPct val="90000"/>
              </a:lnSpc>
              <a:spcBef>
                <a:spcPts val="0"/>
              </a:spcBef>
              <a:spcAft>
                <a:spcPts val="0"/>
              </a:spcAft>
              <a:buClr>
                <a:srgbClr val="A50021"/>
              </a:buClr>
              <a:buSzTx/>
              <a:tabLst/>
              <a:defRPr/>
            </a:pPr>
            <a:endParaRPr kumimoji="0" lang="ar-SA" sz="11200" i="0" u="none" strike="noStrike" kern="0" cap="none" spc="0" normalizeH="0" baseline="0" noProof="0" dirty="0" smtClean="0">
              <a:ln>
                <a:noFill/>
              </a:ln>
              <a:effectLst/>
              <a:uLnTx/>
              <a:uFillTx/>
            </a:endParaRPr>
          </a:p>
          <a:p>
            <a:pPr marL="0" marR="0" lvl="0" indent="0" defTabSz="914400" eaLnBrk="1" fontAlgn="auto" latinLnBrk="0" hangingPunct="1">
              <a:lnSpc>
                <a:spcPct val="90000"/>
              </a:lnSpc>
              <a:spcBef>
                <a:spcPts val="0"/>
              </a:spcBef>
              <a:spcAft>
                <a:spcPts val="0"/>
              </a:spcAft>
              <a:buClr>
                <a:srgbClr val="A50021"/>
              </a:buClr>
              <a:buSzTx/>
              <a:buFont typeface="Wingdings" pitchFamily="2" charset="2"/>
              <a:buChar char="Ø"/>
              <a:tabLst/>
              <a:defRPr/>
            </a:pPr>
            <a:r>
              <a:rPr kumimoji="0" lang="ar-SA" sz="11200" i="0" u="none" strike="noStrike" kern="0" cap="none" spc="0" normalizeH="0" baseline="0" noProof="0" dirty="0" smtClean="0">
                <a:ln>
                  <a:noFill/>
                </a:ln>
                <a:effectLst/>
                <a:uLnTx/>
                <a:uFillTx/>
              </a:rPr>
              <a:t> </a:t>
            </a:r>
            <a:r>
              <a:rPr kumimoji="0" lang="ar-SA" sz="11200" i="0" u="sng" strike="noStrike" kern="0" cap="none" spc="0" normalizeH="0" baseline="0" noProof="0" dirty="0" smtClean="0">
                <a:ln>
                  <a:noFill/>
                </a:ln>
                <a:effectLst/>
                <a:uLnTx/>
                <a:uFillTx/>
              </a:rPr>
              <a:t>ثامناً:</a:t>
            </a:r>
            <a:r>
              <a:rPr kumimoji="0" lang="ar-SA" sz="11200" i="0" u="none" strike="noStrike" kern="0" cap="none" spc="0" normalizeH="0" baseline="0" noProof="0" dirty="0" smtClean="0">
                <a:ln>
                  <a:noFill/>
                </a:ln>
                <a:effectLst/>
                <a:uLnTx/>
                <a:uFillTx/>
              </a:rPr>
              <a:t> مهارة الإرشاد لمجموعة طلاب.</a:t>
            </a:r>
          </a:p>
          <a:p>
            <a:pPr marL="0" marR="0" lvl="0" indent="0" defTabSz="914400" eaLnBrk="1" fontAlgn="auto" latinLnBrk="0" hangingPunct="1">
              <a:lnSpc>
                <a:spcPct val="90000"/>
              </a:lnSpc>
              <a:spcBef>
                <a:spcPts val="0"/>
              </a:spcBef>
              <a:spcAft>
                <a:spcPts val="0"/>
              </a:spcAft>
              <a:buClr>
                <a:srgbClr val="A50021"/>
              </a:buClr>
              <a:buSzTx/>
              <a:tabLst/>
              <a:defRPr/>
            </a:pPr>
            <a:endParaRPr kumimoji="0" lang="ar-SA" sz="11200" i="0" u="none" strike="noStrike" kern="0" cap="none" spc="0" normalizeH="0" baseline="0" noProof="0" dirty="0" smtClean="0">
              <a:ln>
                <a:noFill/>
              </a:ln>
              <a:effectLst/>
              <a:uLnTx/>
              <a:uFillTx/>
            </a:endParaRPr>
          </a:p>
          <a:p>
            <a:pPr marL="0" marR="0" lvl="0" indent="0" defTabSz="914400" eaLnBrk="1" fontAlgn="auto" latinLnBrk="0" hangingPunct="1">
              <a:lnSpc>
                <a:spcPct val="90000"/>
              </a:lnSpc>
              <a:spcBef>
                <a:spcPts val="0"/>
              </a:spcBef>
              <a:spcAft>
                <a:spcPts val="0"/>
              </a:spcAft>
              <a:buClr>
                <a:srgbClr val="A50021"/>
              </a:buClr>
              <a:buSzTx/>
              <a:buFont typeface="Wingdings" pitchFamily="2" charset="2"/>
              <a:buChar char="Ø"/>
              <a:tabLst/>
              <a:defRPr/>
            </a:pPr>
            <a:r>
              <a:rPr kumimoji="0" lang="ar-SA" sz="11200" i="0" u="none" strike="noStrike" kern="0" cap="none" spc="0" normalizeH="0" baseline="0" noProof="0" dirty="0" smtClean="0">
                <a:ln>
                  <a:noFill/>
                </a:ln>
                <a:effectLst/>
                <a:uLnTx/>
                <a:uFillTx/>
              </a:rPr>
              <a:t> </a:t>
            </a:r>
            <a:r>
              <a:rPr kumimoji="0" lang="ar-SA" sz="11200" i="0" u="sng" strike="noStrike" kern="0" cap="none" spc="0" normalizeH="0" baseline="0" noProof="0" dirty="0" smtClean="0">
                <a:ln>
                  <a:noFill/>
                </a:ln>
                <a:effectLst/>
                <a:uLnTx/>
                <a:uFillTx/>
              </a:rPr>
              <a:t>تاسعاً:</a:t>
            </a:r>
            <a:r>
              <a:rPr kumimoji="0" lang="ar-SA" sz="11200" i="0" u="none" strike="noStrike" kern="0" cap="none" spc="0" normalizeH="0" baseline="0" noProof="0" dirty="0" smtClean="0">
                <a:ln>
                  <a:noFill/>
                </a:ln>
                <a:effectLst/>
                <a:uLnTx/>
                <a:uFillTx/>
              </a:rPr>
              <a:t> مهارة التنظيم واستثمار الوقت.</a:t>
            </a:r>
            <a:endParaRPr kumimoji="0" lang="en-US" sz="3000" i="0" u="none" strike="noStrike" kern="0" cap="none" spc="0" normalizeH="0" baseline="0" noProof="0" dirty="0" smtClean="0">
              <a:ln>
                <a:noFill/>
              </a:ln>
              <a:effectLst/>
              <a:uLnTx/>
              <a:uFillTx/>
            </a:endParaRPr>
          </a:p>
        </p:txBody>
      </p:sp>
      <p:pic>
        <p:nvPicPr>
          <p:cNvPr id="2050" name="Picture 2" descr="C:\Users\MAx\Desktop\دليل الارشاد\20120602234339_1860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71" y="3933056"/>
            <a:ext cx="3801899" cy="2736304"/>
          </a:xfrm>
          <a:prstGeom prst="rect">
            <a:avLst/>
          </a:prstGeom>
          <a:ln>
            <a:noFill/>
          </a:ln>
          <a:effectLst>
            <a:softEdge rad="112500"/>
          </a:effectLst>
        </p:spPr>
      </p:pic>
    </p:spTree>
    <p:extLst>
      <p:ext uri="{BB962C8B-B14F-4D97-AF65-F5344CB8AC3E}">
        <p14:creationId xmlns:p14="http://schemas.microsoft.com/office/powerpoint/2010/main" val="3324729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32"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strVal val="4*#ppt_w"/>
                                          </p:val>
                                        </p:tav>
                                        <p:tav tm="100000">
                                          <p:val>
                                            <p:strVal val="#ppt_w"/>
                                          </p:val>
                                        </p:tav>
                                      </p:tavLst>
                                    </p:anim>
                                    <p:anim calcmode="lin" valueType="num">
                                      <p:cBhvr>
                                        <p:cTn id="8" dur="1000" fill="hold"/>
                                        <p:tgtEl>
                                          <p:spTgt spid="6">
                                            <p:txEl>
                                              <p:pRg st="0" end="0"/>
                                            </p:txEl>
                                          </p:spTgt>
                                        </p:tgtEl>
                                        <p:attrNameLst>
                                          <p:attrName>ppt_h</p:attrName>
                                        </p:attrNameLst>
                                      </p:cBhvr>
                                      <p:tavLst>
                                        <p:tav tm="0">
                                          <p:val>
                                            <p:strVal val="4*#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32"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p:cTn id="13" dur="1000" fill="hold"/>
                                        <p:tgtEl>
                                          <p:spTgt spid="6">
                                            <p:txEl>
                                              <p:pRg st="1" end="1"/>
                                            </p:txEl>
                                          </p:spTgt>
                                        </p:tgtEl>
                                        <p:attrNameLst>
                                          <p:attrName>ppt_w</p:attrName>
                                        </p:attrNameLst>
                                      </p:cBhvr>
                                      <p:tavLst>
                                        <p:tav tm="0">
                                          <p:val>
                                            <p:strVal val="4*#ppt_w"/>
                                          </p:val>
                                        </p:tav>
                                        <p:tav tm="100000">
                                          <p:val>
                                            <p:strVal val="#ppt_w"/>
                                          </p:val>
                                        </p:tav>
                                      </p:tavLst>
                                    </p:anim>
                                    <p:anim calcmode="lin" valueType="num">
                                      <p:cBhvr>
                                        <p:cTn id="14" dur="1000" fill="hold"/>
                                        <p:tgtEl>
                                          <p:spTgt spid="6">
                                            <p:txEl>
                                              <p:pRg st="1" end="1"/>
                                            </p:txEl>
                                          </p:spTgt>
                                        </p:tgtEl>
                                        <p:attrNameLst>
                                          <p:attrName>ppt_h</p:attrName>
                                        </p:attrNameLst>
                                      </p:cBhvr>
                                      <p:tavLst>
                                        <p:tav tm="0">
                                          <p:val>
                                            <p:strVal val="4*#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32"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p:cTn id="19" dur="1000" fill="hold"/>
                                        <p:tgtEl>
                                          <p:spTgt spid="6">
                                            <p:txEl>
                                              <p:pRg st="2" end="2"/>
                                            </p:txEl>
                                          </p:spTgt>
                                        </p:tgtEl>
                                        <p:attrNameLst>
                                          <p:attrName>ppt_w</p:attrName>
                                        </p:attrNameLst>
                                      </p:cBhvr>
                                      <p:tavLst>
                                        <p:tav tm="0">
                                          <p:val>
                                            <p:strVal val="4*#ppt_w"/>
                                          </p:val>
                                        </p:tav>
                                        <p:tav tm="100000">
                                          <p:val>
                                            <p:strVal val="#ppt_w"/>
                                          </p:val>
                                        </p:tav>
                                      </p:tavLst>
                                    </p:anim>
                                    <p:anim calcmode="lin" valueType="num">
                                      <p:cBhvr>
                                        <p:cTn id="20" dur="1000" fill="hold"/>
                                        <p:tgtEl>
                                          <p:spTgt spid="6">
                                            <p:txEl>
                                              <p:pRg st="2" end="2"/>
                                            </p:txEl>
                                          </p:spTgt>
                                        </p:tgtEl>
                                        <p:attrNameLst>
                                          <p:attrName>ppt_h</p:attrName>
                                        </p:attrNameLst>
                                      </p:cBhvr>
                                      <p:tavLst>
                                        <p:tav tm="0">
                                          <p:val>
                                            <p:strVal val="4*#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32" fill="hold" grpId="0"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 calcmode="lin" valueType="num">
                                      <p:cBhvr>
                                        <p:cTn id="25" dur="1000" fill="hold"/>
                                        <p:tgtEl>
                                          <p:spTgt spid="6">
                                            <p:txEl>
                                              <p:pRg st="4" end="4"/>
                                            </p:txEl>
                                          </p:spTgt>
                                        </p:tgtEl>
                                        <p:attrNameLst>
                                          <p:attrName>ppt_w</p:attrName>
                                        </p:attrNameLst>
                                      </p:cBhvr>
                                      <p:tavLst>
                                        <p:tav tm="0">
                                          <p:val>
                                            <p:strVal val="4*#ppt_w"/>
                                          </p:val>
                                        </p:tav>
                                        <p:tav tm="100000">
                                          <p:val>
                                            <p:strVal val="#ppt_w"/>
                                          </p:val>
                                        </p:tav>
                                      </p:tavLst>
                                    </p:anim>
                                    <p:anim calcmode="lin" valueType="num">
                                      <p:cBhvr>
                                        <p:cTn id="26" dur="1000" fill="hold"/>
                                        <p:tgtEl>
                                          <p:spTgt spid="6">
                                            <p:txEl>
                                              <p:pRg st="4" end="4"/>
                                            </p:txEl>
                                          </p:spTgt>
                                        </p:tgtEl>
                                        <p:attrNameLst>
                                          <p:attrName>ppt_h</p:attrName>
                                        </p:attrNameLst>
                                      </p:cBhvr>
                                      <p:tavLst>
                                        <p:tav tm="0">
                                          <p:val>
                                            <p:strVal val="4*#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32" fill="hold" grpId="0"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p:cTn id="31" dur="1000" fill="hold"/>
                                        <p:tgtEl>
                                          <p:spTgt spid="6">
                                            <p:txEl>
                                              <p:pRg st="6" end="6"/>
                                            </p:txEl>
                                          </p:spTgt>
                                        </p:tgtEl>
                                        <p:attrNameLst>
                                          <p:attrName>ppt_w</p:attrName>
                                        </p:attrNameLst>
                                      </p:cBhvr>
                                      <p:tavLst>
                                        <p:tav tm="0">
                                          <p:val>
                                            <p:strVal val="4*#ppt_w"/>
                                          </p:val>
                                        </p:tav>
                                        <p:tav tm="100000">
                                          <p:val>
                                            <p:strVal val="#ppt_w"/>
                                          </p:val>
                                        </p:tav>
                                      </p:tavLst>
                                    </p:anim>
                                    <p:anim calcmode="lin" valueType="num">
                                      <p:cBhvr>
                                        <p:cTn id="32" dur="1000" fill="hold"/>
                                        <p:tgtEl>
                                          <p:spTgt spid="6">
                                            <p:txEl>
                                              <p:pRg st="6" end="6"/>
                                            </p:txEl>
                                          </p:spTgt>
                                        </p:tgtEl>
                                        <p:attrNameLst>
                                          <p:attrName>ppt_h</p:attrName>
                                        </p:attrNameLst>
                                      </p:cBhvr>
                                      <p:tavLst>
                                        <p:tav tm="0">
                                          <p:val>
                                            <p:strVal val="4*#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32" fill="hold" grpId="0" nodeType="clickEffect">
                                  <p:stCondLst>
                                    <p:cond delay="0"/>
                                  </p:stCondLst>
                                  <p:childTnLst>
                                    <p:set>
                                      <p:cBhvr>
                                        <p:cTn id="36" dur="1" fill="hold">
                                          <p:stCondLst>
                                            <p:cond delay="0"/>
                                          </p:stCondLst>
                                        </p:cTn>
                                        <p:tgtEl>
                                          <p:spTgt spid="6">
                                            <p:txEl>
                                              <p:pRg st="8" end="8"/>
                                            </p:txEl>
                                          </p:spTgt>
                                        </p:tgtEl>
                                        <p:attrNameLst>
                                          <p:attrName>style.visibility</p:attrName>
                                        </p:attrNameLst>
                                      </p:cBhvr>
                                      <p:to>
                                        <p:strVal val="visible"/>
                                      </p:to>
                                    </p:set>
                                    <p:anim calcmode="lin" valueType="num">
                                      <p:cBhvr>
                                        <p:cTn id="37" dur="1000" fill="hold"/>
                                        <p:tgtEl>
                                          <p:spTgt spid="6">
                                            <p:txEl>
                                              <p:pRg st="8" end="8"/>
                                            </p:txEl>
                                          </p:spTgt>
                                        </p:tgtEl>
                                        <p:attrNameLst>
                                          <p:attrName>ppt_w</p:attrName>
                                        </p:attrNameLst>
                                      </p:cBhvr>
                                      <p:tavLst>
                                        <p:tav tm="0">
                                          <p:val>
                                            <p:strVal val="4*#ppt_w"/>
                                          </p:val>
                                        </p:tav>
                                        <p:tav tm="100000">
                                          <p:val>
                                            <p:strVal val="#ppt_w"/>
                                          </p:val>
                                        </p:tav>
                                      </p:tavLst>
                                    </p:anim>
                                    <p:anim calcmode="lin" valueType="num">
                                      <p:cBhvr>
                                        <p:cTn id="38" dur="1000" fill="hold"/>
                                        <p:tgtEl>
                                          <p:spTgt spid="6">
                                            <p:txEl>
                                              <p:pRg st="8" end="8"/>
                                            </p:txEl>
                                          </p:spTgt>
                                        </p:tgtEl>
                                        <p:attrNameLst>
                                          <p:attrName>ppt_h</p:attrName>
                                        </p:attrNameLst>
                                      </p:cBhvr>
                                      <p:tavLst>
                                        <p:tav tm="0">
                                          <p:val>
                                            <p:strVal val="4*#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32" fill="hold" grpId="0" nodeType="clickEffect">
                                  <p:stCondLst>
                                    <p:cond delay="0"/>
                                  </p:stCondLst>
                                  <p:childTnLst>
                                    <p:set>
                                      <p:cBhvr>
                                        <p:cTn id="42" dur="1" fill="hold">
                                          <p:stCondLst>
                                            <p:cond delay="0"/>
                                          </p:stCondLst>
                                        </p:cTn>
                                        <p:tgtEl>
                                          <p:spTgt spid="6">
                                            <p:txEl>
                                              <p:pRg st="10" end="10"/>
                                            </p:txEl>
                                          </p:spTgt>
                                        </p:tgtEl>
                                        <p:attrNameLst>
                                          <p:attrName>style.visibility</p:attrName>
                                        </p:attrNameLst>
                                      </p:cBhvr>
                                      <p:to>
                                        <p:strVal val="visible"/>
                                      </p:to>
                                    </p:set>
                                    <p:anim calcmode="lin" valueType="num">
                                      <p:cBhvr>
                                        <p:cTn id="43" dur="1000" fill="hold"/>
                                        <p:tgtEl>
                                          <p:spTgt spid="6">
                                            <p:txEl>
                                              <p:pRg st="10" end="10"/>
                                            </p:txEl>
                                          </p:spTgt>
                                        </p:tgtEl>
                                        <p:attrNameLst>
                                          <p:attrName>ppt_w</p:attrName>
                                        </p:attrNameLst>
                                      </p:cBhvr>
                                      <p:tavLst>
                                        <p:tav tm="0">
                                          <p:val>
                                            <p:strVal val="4*#ppt_w"/>
                                          </p:val>
                                        </p:tav>
                                        <p:tav tm="100000">
                                          <p:val>
                                            <p:strVal val="#ppt_w"/>
                                          </p:val>
                                        </p:tav>
                                      </p:tavLst>
                                    </p:anim>
                                    <p:anim calcmode="lin" valueType="num">
                                      <p:cBhvr>
                                        <p:cTn id="44" dur="1000" fill="hold"/>
                                        <p:tgtEl>
                                          <p:spTgt spid="6">
                                            <p:txEl>
                                              <p:pRg st="10" end="10"/>
                                            </p:txEl>
                                          </p:spTgt>
                                        </p:tgtEl>
                                        <p:attrNameLst>
                                          <p:attrName>ppt_h</p:attrName>
                                        </p:attrNameLst>
                                      </p:cBhvr>
                                      <p:tavLst>
                                        <p:tav tm="0">
                                          <p:val>
                                            <p:strVal val="4*#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32" fill="hold" grpId="0" nodeType="clickEffect">
                                  <p:stCondLst>
                                    <p:cond delay="0"/>
                                  </p:stCondLst>
                                  <p:childTnLst>
                                    <p:set>
                                      <p:cBhvr>
                                        <p:cTn id="48" dur="1" fill="hold">
                                          <p:stCondLst>
                                            <p:cond delay="0"/>
                                          </p:stCondLst>
                                        </p:cTn>
                                        <p:tgtEl>
                                          <p:spTgt spid="6">
                                            <p:txEl>
                                              <p:pRg st="12" end="12"/>
                                            </p:txEl>
                                          </p:spTgt>
                                        </p:tgtEl>
                                        <p:attrNameLst>
                                          <p:attrName>style.visibility</p:attrName>
                                        </p:attrNameLst>
                                      </p:cBhvr>
                                      <p:to>
                                        <p:strVal val="visible"/>
                                      </p:to>
                                    </p:set>
                                    <p:anim calcmode="lin" valueType="num">
                                      <p:cBhvr>
                                        <p:cTn id="49" dur="1000" fill="hold"/>
                                        <p:tgtEl>
                                          <p:spTgt spid="6">
                                            <p:txEl>
                                              <p:pRg st="12" end="12"/>
                                            </p:txEl>
                                          </p:spTgt>
                                        </p:tgtEl>
                                        <p:attrNameLst>
                                          <p:attrName>ppt_w</p:attrName>
                                        </p:attrNameLst>
                                      </p:cBhvr>
                                      <p:tavLst>
                                        <p:tav tm="0">
                                          <p:val>
                                            <p:strVal val="4*#ppt_w"/>
                                          </p:val>
                                        </p:tav>
                                        <p:tav tm="100000">
                                          <p:val>
                                            <p:strVal val="#ppt_w"/>
                                          </p:val>
                                        </p:tav>
                                      </p:tavLst>
                                    </p:anim>
                                    <p:anim calcmode="lin" valueType="num">
                                      <p:cBhvr>
                                        <p:cTn id="50" dur="1000" fill="hold"/>
                                        <p:tgtEl>
                                          <p:spTgt spid="6">
                                            <p:txEl>
                                              <p:pRg st="12" end="12"/>
                                            </p:txEl>
                                          </p:spTgt>
                                        </p:tgtEl>
                                        <p:attrNameLst>
                                          <p:attrName>ppt_h</p:attrName>
                                        </p:attrNameLst>
                                      </p:cBhvr>
                                      <p:tavLst>
                                        <p:tav tm="0">
                                          <p:val>
                                            <p:strVal val="4*#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32" fill="hold" grpId="0" nodeType="clickEffect">
                                  <p:stCondLst>
                                    <p:cond delay="0"/>
                                  </p:stCondLst>
                                  <p:childTnLst>
                                    <p:set>
                                      <p:cBhvr>
                                        <p:cTn id="54" dur="1" fill="hold">
                                          <p:stCondLst>
                                            <p:cond delay="0"/>
                                          </p:stCondLst>
                                        </p:cTn>
                                        <p:tgtEl>
                                          <p:spTgt spid="6">
                                            <p:txEl>
                                              <p:pRg st="14" end="14"/>
                                            </p:txEl>
                                          </p:spTgt>
                                        </p:tgtEl>
                                        <p:attrNameLst>
                                          <p:attrName>style.visibility</p:attrName>
                                        </p:attrNameLst>
                                      </p:cBhvr>
                                      <p:to>
                                        <p:strVal val="visible"/>
                                      </p:to>
                                    </p:set>
                                    <p:anim calcmode="lin" valueType="num">
                                      <p:cBhvr>
                                        <p:cTn id="55" dur="1000" fill="hold"/>
                                        <p:tgtEl>
                                          <p:spTgt spid="6">
                                            <p:txEl>
                                              <p:pRg st="14" end="14"/>
                                            </p:txEl>
                                          </p:spTgt>
                                        </p:tgtEl>
                                        <p:attrNameLst>
                                          <p:attrName>ppt_w</p:attrName>
                                        </p:attrNameLst>
                                      </p:cBhvr>
                                      <p:tavLst>
                                        <p:tav tm="0">
                                          <p:val>
                                            <p:strVal val="4*#ppt_w"/>
                                          </p:val>
                                        </p:tav>
                                        <p:tav tm="100000">
                                          <p:val>
                                            <p:strVal val="#ppt_w"/>
                                          </p:val>
                                        </p:tav>
                                      </p:tavLst>
                                    </p:anim>
                                    <p:anim calcmode="lin" valueType="num">
                                      <p:cBhvr>
                                        <p:cTn id="56" dur="1000" fill="hold"/>
                                        <p:tgtEl>
                                          <p:spTgt spid="6">
                                            <p:txEl>
                                              <p:pRg st="14" end="14"/>
                                            </p:txEl>
                                          </p:spTgt>
                                        </p:tgtEl>
                                        <p:attrNameLst>
                                          <p:attrName>ppt_h</p:attrName>
                                        </p:attrNameLst>
                                      </p:cBhvr>
                                      <p:tavLst>
                                        <p:tav tm="0">
                                          <p:val>
                                            <p:strVal val="4*#ppt_h"/>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23" presetClass="entr" presetSubtype="32" fill="hold" grpId="0" nodeType="clickEffect">
                                  <p:stCondLst>
                                    <p:cond delay="0"/>
                                  </p:stCondLst>
                                  <p:childTnLst>
                                    <p:set>
                                      <p:cBhvr>
                                        <p:cTn id="60" dur="1" fill="hold">
                                          <p:stCondLst>
                                            <p:cond delay="0"/>
                                          </p:stCondLst>
                                        </p:cTn>
                                        <p:tgtEl>
                                          <p:spTgt spid="6">
                                            <p:txEl>
                                              <p:pRg st="16" end="16"/>
                                            </p:txEl>
                                          </p:spTgt>
                                        </p:tgtEl>
                                        <p:attrNameLst>
                                          <p:attrName>style.visibility</p:attrName>
                                        </p:attrNameLst>
                                      </p:cBhvr>
                                      <p:to>
                                        <p:strVal val="visible"/>
                                      </p:to>
                                    </p:set>
                                    <p:anim calcmode="lin" valueType="num">
                                      <p:cBhvr>
                                        <p:cTn id="61" dur="1000" fill="hold"/>
                                        <p:tgtEl>
                                          <p:spTgt spid="6">
                                            <p:txEl>
                                              <p:pRg st="16" end="16"/>
                                            </p:txEl>
                                          </p:spTgt>
                                        </p:tgtEl>
                                        <p:attrNameLst>
                                          <p:attrName>ppt_w</p:attrName>
                                        </p:attrNameLst>
                                      </p:cBhvr>
                                      <p:tavLst>
                                        <p:tav tm="0">
                                          <p:val>
                                            <p:strVal val="4*#ppt_w"/>
                                          </p:val>
                                        </p:tav>
                                        <p:tav tm="100000">
                                          <p:val>
                                            <p:strVal val="#ppt_w"/>
                                          </p:val>
                                        </p:tav>
                                      </p:tavLst>
                                    </p:anim>
                                    <p:anim calcmode="lin" valueType="num">
                                      <p:cBhvr>
                                        <p:cTn id="62" dur="1000" fill="hold"/>
                                        <p:tgtEl>
                                          <p:spTgt spid="6">
                                            <p:txEl>
                                              <p:pRg st="16" end="16"/>
                                            </p:txEl>
                                          </p:spTgt>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MAx\Desktop\دليل الارشاد\yourcolor-meeting1.jpg"/>
          <p:cNvPicPr>
            <a:picLocks noGrp="1" noChangeAspect="1" noChangeArrowheads="1"/>
          </p:cNvPicPr>
          <p:nvPr>
            <p:ph type="pic" idx="1"/>
          </p:nvPr>
        </p:nvPicPr>
        <p:blipFill rotWithShape="1">
          <a:blip r:embed="rId2">
            <a:extLst>
              <a:ext uri="{28A0092B-C50C-407E-A947-70E740481C1C}">
                <a14:useLocalDpi xmlns:a14="http://schemas.microsoft.com/office/drawing/2010/main" val="0"/>
              </a:ext>
            </a:extLst>
          </a:blip>
          <a:srcRect l="-1789" t="-2760" r="-198" b="10179"/>
          <a:stretch/>
        </p:blipFill>
        <p:spPr bwMode="auto">
          <a:xfrm>
            <a:off x="971600" y="1052736"/>
            <a:ext cx="7054897" cy="482453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98278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3"/>
          <p:cNvSpPr>
            <a:spLocks noChangeArrowheads="1"/>
          </p:cNvSpPr>
          <p:nvPr/>
        </p:nvSpPr>
        <p:spPr bwMode="auto">
          <a:xfrm>
            <a:off x="278163" y="407864"/>
            <a:ext cx="8713788" cy="1076920"/>
          </a:xfrm>
          <a:prstGeom prst="downArrowCallout">
            <a:avLst>
              <a:gd name="adj1" fmla="val 151296"/>
              <a:gd name="adj2" fmla="val 151296"/>
              <a:gd name="adj3" fmla="val 16667"/>
              <a:gd name="adj4" fmla="val 66667"/>
            </a:avLst>
          </a:prstGeom>
          <a:solidFill>
            <a:schemeClr val="bg1">
              <a:lumMod val="85000"/>
              <a:alpha val="50980"/>
            </a:schemeClr>
          </a:solidFill>
          <a:ln w="9525">
            <a:miter lim="800000"/>
            <a:headEnd/>
            <a:tailEnd/>
          </a:ln>
          <a:scene3d>
            <a:camera prst="legacyPerspectiveTop"/>
            <a:lightRig rig="legacyFlat3" dir="b"/>
          </a:scene3d>
          <a:sp3d extrusionH="887400" prstMaterial="legacyMatte">
            <a:bevelT w="13500" h="13500" prst="angle"/>
            <a:bevelB w="13500" h="13500" prst="angle"/>
            <a:extrusionClr>
              <a:srgbClr val="CCFFCC"/>
            </a:extrusionClr>
          </a:sp3d>
        </p:spPr>
        <p:txBody>
          <a:bodyPr wrap="none" anchor="ctr">
            <a:flatTx/>
          </a:bodyPr>
          <a:lstStyle/>
          <a:p>
            <a:pPr algn="ctr">
              <a:lnSpc>
                <a:spcPct val="80000"/>
              </a:lnSpc>
              <a:spcBef>
                <a:spcPct val="20000"/>
              </a:spcBef>
              <a:buClr>
                <a:schemeClr val="hlink"/>
              </a:buClr>
              <a:buSzPct val="120000"/>
            </a:pPr>
            <a:r>
              <a:rPr lang="ar-SA" sz="3200" b="1" dirty="0" smtClean="0"/>
              <a:t>دور الارشاد الأكاديمي في تنمية مهارات الطالبات</a:t>
            </a:r>
            <a:endParaRPr lang="en-US" sz="3200" b="1" dirty="0"/>
          </a:p>
        </p:txBody>
      </p:sp>
      <p:sp>
        <p:nvSpPr>
          <p:cNvPr id="5" name="مستطيل 4"/>
          <p:cNvSpPr/>
          <p:nvPr/>
        </p:nvSpPr>
        <p:spPr>
          <a:xfrm>
            <a:off x="63057" y="1651405"/>
            <a:ext cx="8928894" cy="7837530"/>
          </a:xfrm>
          <a:prstGeom prst="rect">
            <a:avLst/>
          </a:prstGeom>
        </p:spPr>
        <p:txBody>
          <a:bodyPr wrap="square">
            <a:spAutoFit/>
          </a:bodyPr>
          <a:lstStyle/>
          <a:p>
            <a:pPr algn="r" rtl="1" fontAlgn="auto">
              <a:lnSpc>
                <a:spcPct val="70000"/>
              </a:lnSpc>
              <a:spcBef>
                <a:spcPts val="0"/>
              </a:spcBef>
              <a:spcAft>
                <a:spcPts val="0"/>
              </a:spcAft>
              <a:buClr>
                <a:srgbClr val="A50021"/>
              </a:buClr>
              <a:buFont typeface="Wingdings" pitchFamily="2" charset="2"/>
              <a:buChar char="Ø"/>
            </a:pPr>
            <a:r>
              <a:rPr lang="ar-SA" sz="2800" kern="0" dirty="0" smtClean="0">
                <a:latin typeface="+mn-lt"/>
                <a:ea typeface="+mn-ea"/>
              </a:rPr>
              <a:t> </a:t>
            </a:r>
            <a:r>
              <a:rPr lang="ar-SA" sz="2800" u="sng" kern="0" dirty="0" smtClean="0">
                <a:latin typeface="+mn-lt"/>
                <a:ea typeface="+mn-ea"/>
              </a:rPr>
              <a:t>أولاً</a:t>
            </a:r>
            <a:r>
              <a:rPr lang="ar-SA" sz="2800" kern="0" dirty="0" smtClean="0">
                <a:latin typeface="+mn-lt"/>
                <a:ea typeface="+mn-ea"/>
              </a:rPr>
              <a:t>: </a:t>
            </a:r>
            <a:r>
              <a:rPr lang="ar-SA" sz="2800" kern="0" dirty="0">
                <a:latin typeface="+mn-lt"/>
                <a:ea typeface="+mn-ea"/>
              </a:rPr>
              <a:t>دعم تكييف </a:t>
            </a:r>
            <a:r>
              <a:rPr lang="ar-SA" sz="2800" kern="0" dirty="0" smtClean="0">
                <a:latin typeface="+mn-lt"/>
                <a:ea typeface="+mn-ea"/>
              </a:rPr>
              <a:t>الطالبات </a:t>
            </a:r>
            <a:r>
              <a:rPr lang="ar-SA" sz="2800" kern="0" dirty="0">
                <a:latin typeface="+mn-lt"/>
                <a:ea typeface="+mn-ea"/>
              </a:rPr>
              <a:t>حديث العهد بالجامعة مع الحياة الجامعية، </a:t>
            </a:r>
            <a:r>
              <a:rPr lang="ar-SA" sz="2800" kern="0" dirty="0" smtClean="0">
                <a:latin typeface="+mn-lt"/>
                <a:ea typeface="+mn-ea"/>
              </a:rPr>
              <a:t>والمساعدة على </a:t>
            </a:r>
            <a:r>
              <a:rPr lang="ar-SA" sz="2800" kern="0" dirty="0">
                <a:latin typeface="+mn-lt"/>
                <a:ea typeface="+mn-ea"/>
              </a:rPr>
              <a:t>تنمية </a:t>
            </a:r>
            <a:r>
              <a:rPr lang="ar-SA" sz="2800" kern="0" dirty="0" smtClean="0">
                <a:latin typeface="+mn-lt"/>
                <a:ea typeface="+mn-ea"/>
              </a:rPr>
              <a:t>مهاراتهم </a:t>
            </a:r>
            <a:r>
              <a:rPr lang="ar-SA" sz="2800" kern="0" dirty="0">
                <a:latin typeface="+mn-lt"/>
                <a:ea typeface="+mn-ea"/>
              </a:rPr>
              <a:t>للتأقلم على الحياة الجديدة. </a:t>
            </a:r>
            <a:endParaRPr lang="ar-SA" sz="2800" kern="0" dirty="0" smtClean="0">
              <a:latin typeface="+mn-lt"/>
              <a:ea typeface="+mn-ea"/>
            </a:endParaRPr>
          </a:p>
          <a:p>
            <a:pPr algn="r" rtl="1" fontAlgn="auto">
              <a:lnSpc>
                <a:spcPct val="70000"/>
              </a:lnSpc>
              <a:spcBef>
                <a:spcPts val="0"/>
              </a:spcBef>
              <a:spcAft>
                <a:spcPts val="0"/>
              </a:spcAft>
              <a:buClr>
                <a:srgbClr val="A50021"/>
              </a:buClr>
              <a:buFont typeface="Wingdings" pitchFamily="2" charset="2"/>
              <a:buChar char="Ø"/>
            </a:pPr>
            <a:endParaRPr lang="ar-SA" sz="1400" kern="0" dirty="0">
              <a:latin typeface="+mn-lt"/>
              <a:ea typeface="+mn-ea"/>
            </a:endParaRPr>
          </a:p>
          <a:p>
            <a:pPr marL="0" lvl="8">
              <a:lnSpc>
                <a:spcPct val="70000"/>
              </a:lnSpc>
              <a:buClr>
                <a:srgbClr val="A50021"/>
              </a:buClr>
              <a:buFont typeface="Wingdings" pitchFamily="2" charset="2"/>
              <a:buChar char="Ø"/>
            </a:pPr>
            <a:r>
              <a:rPr lang="ar-SA" sz="2800" kern="0" dirty="0" smtClean="0"/>
              <a:t> </a:t>
            </a:r>
            <a:r>
              <a:rPr lang="ar-SA" sz="2800" u="sng" kern="0" dirty="0" smtClean="0"/>
              <a:t>ثانياً</a:t>
            </a:r>
            <a:r>
              <a:rPr lang="ar-SA" sz="2800" kern="0" dirty="0" smtClean="0"/>
              <a:t>: </a:t>
            </a:r>
            <a:r>
              <a:rPr lang="ar-SA" sz="2800" kern="0" dirty="0"/>
              <a:t>تنمية مهارة </a:t>
            </a:r>
            <a:r>
              <a:rPr lang="ar-SA" sz="2800" kern="0" dirty="0" smtClean="0"/>
              <a:t>الطالبات </a:t>
            </a:r>
            <a:r>
              <a:rPr lang="ar-SA" sz="2800" kern="0" dirty="0"/>
              <a:t>في تطبيق الخطة الدراسية الخاصة </a:t>
            </a:r>
            <a:r>
              <a:rPr lang="ar-SA" sz="2800" kern="0" dirty="0" smtClean="0"/>
              <a:t>بهن.</a:t>
            </a:r>
            <a:r>
              <a:rPr lang="ar-SA" sz="3600" kern="0" dirty="0" smtClean="0">
                <a:solidFill>
                  <a:srgbClr val="2F1311"/>
                </a:solidFill>
                <a:latin typeface="Tahoma"/>
              </a:rPr>
              <a:t> </a:t>
            </a:r>
          </a:p>
          <a:p>
            <a:pPr marL="0" lvl="8">
              <a:lnSpc>
                <a:spcPct val="70000"/>
              </a:lnSpc>
              <a:buClr>
                <a:srgbClr val="A50021"/>
              </a:buClr>
              <a:buFont typeface="Wingdings" pitchFamily="2" charset="2"/>
              <a:buChar char="Ø"/>
            </a:pPr>
            <a:endParaRPr lang="ar-SA" sz="3600" kern="0" dirty="0">
              <a:solidFill>
                <a:srgbClr val="2F1311"/>
              </a:solidFill>
              <a:latin typeface="Tahoma"/>
            </a:endParaRPr>
          </a:p>
          <a:p>
            <a:pPr marL="0" lvl="8">
              <a:lnSpc>
                <a:spcPct val="70000"/>
              </a:lnSpc>
              <a:buClr>
                <a:srgbClr val="A50021"/>
              </a:buClr>
              <a:buFont typeface="Wingdings" pitchFamily="2" charset="2"/>
              <a:buChar char="Ø"/>
            </a:pPr>
            <a:r>
              <a:rPr lang="ar-SA" sz="2800" u="sng" kern="0" dirty="0" smtClean="0"/>
              <a:t>ثالثاً</a:t>
            </a:r>
            <a:r>
              <a:rPr lang="ar-SA" sz="2800" kern="0" dirty="0" smtClean="0"/>
              <a:t> </a:t>
            </a:r>
            <a:r>
              <a:rPr lang="ar-SA" sz="2800" kern="0" dirty="0"/>
              <a:t>: تنمية قدرة </a:t>
            </a:r>
            <a:r>
              <a:rPr lang="ar-SA" sz="2800" kern="0" dirty="0" smtClean="0"/>
              <a:t>الطالبة </a:t>
            </a:r>
            <a:r>
              <a:rPr lang="ar-SA" sz="2800" kern="0" dirty="0"/>
              <a:t>على اختيار التخصص المناسب </a:t>
            </a:r>
            <a:r>
              <a:rPr lang="ar-SA" sz="2800" kern="0" dirty="0" smtClean="0"/>
              <a:t>لقدراتها وميولها،             وتحديد أهدافها. </a:t>
            </a:r>
          </a:p>
          <a:p>
            <a:pPr marL="0" lvl="8">
              <a:lnSpc>
                <a:spcPct val="70000"/>
              </a:lnSpc>
              <a:buClr>
                <a:srgbClr val="A50021"/>
              </a:buClr>
            </a:pPr>
            <a:r>
              <a:rPr lang="ar-SA" sz="2800" kern="0" dirty="0" smtClean="0"/>
              <a:t> </a:t>
            </a:r>
          </a:p>
          <a:p>
            <a:pPr marL="0" lvl="8">
              <a:lnSpc>
                <a:spcPct val="70000"/>
              </a:lnSpc>
              <a:buClr>
                <a:srgbClr val="A50021"/>
              </a:buClr>
              <a:buFont typeface="Wingdings" pitchFamily="2" charset="2"/>
              <a:buChar char="Ø"/>
            </a:pPr>
            <a:r>
              <a:rPr lang="ar-SA" sz="2800" u="sng" kern="0" dirty="0" smtClean="0"/>
              <a:t>رابعاً</a:t>
            </a:r>
            <a:r>
              <a:rPr lang="ar-SA" sz="2800" kern="0" dirty="0" smtClean="0"/>
              <a:t>: </a:t>
            </a:r>
            <a:r>
              <a:rPr lang="ar-SA" sz="2800" kern="0" dirty="0"/>
              <a:t>تنمية قدرات </a:t>
            </a:r>
            <a:r>
              <a:rPr lang="ar-SA" sz="2800" kern="0" dirty="0" smtClean="0"/>
              <a:t>الطالبة </a:t>
            </a:r>
            <a:r>
              <a:rPr lang="ar-SA" sz="2800" kern="0" dirty="0"/>
              <a:t>في تنظيم وإدارة </a:t>
            </a:r>
            <a:r>
              <a:rPr lang="ar-SA" sz="2800" kern="0" dirty="0" smtClean="0"/>
              <a:t>وقتها.</a:t>
            </a:r>
          </a:p>
          <a:p>
            <a:pPr marL="0" lvl="8">
              <a:lnSpc>
                <a:spcPct val="70000"/>
              </a:lnSpc>
              <a:buClr>
                <a:srgbClr val="A50021"/>
              </a:buClr>
              <a:buFont typeface="Wingdings" pitchFamily="2" charset="2"/>
              <a:buChar char="Ø"/>
            </a:pPr>
            <a:endParaRPr lang="ar-SA" sz="900" kern="0" dirty="0"/>
          </a:p>
          <a:p>
            <a:pPr marL="0" lvl="8">
              <a:lnSpc>
                <a:spcPct val="70000"/>
              </a:lnSpc>
              <a:buClr>
                <a:srgbClr val="A50021"/>
              </a:buClr>
            </a:pPr>
            <a:endParaRPr lang="ar-SA" sz="2800" kern="0" dirty="0" smtClean="0"/>
          </a:p>
          <a:p>
            <a:pPr marL="0" lvl="8">
              <a:lnSpc>
                <a:spcPct val="70000"/>
              </a:lnSpc>
              <a:buClr>
                <a:srgbClr val="A50021"/>
              </a:buClr>
              <a:buFont typeface="Wingdings" pitchFamily="2" charset="2"/>
              <a:buChar char="Ø"/>
            </a:pPr>
            <a:r>
              <a:rPr lang="ar-SA" sz="2800" u="sng" kern="0" dirty="0" smtClean="0"/>
              <a:t>خامساً</a:t>
            </a:r>
            <a:r>
              <a:rPr lang="ar-SA" sz="2800" kern="0" dirty="0" smtClean="0"/>
              <a:t>: </a:t>
            </a:r>
            <a:r>
              <a:rPr lang="ar-SA" sz="2800" kern="0" dirty="0"/>
              <a:t>تنمية قدرات </a:t>
            </a:r>
            <a:r>
              <a:rPr lang="ar-SA" sz="2800" kern="0" dirty="0" smtClean="0"/>
              <a:t>الطالبات </a:t>
            </a:r>
            <a:r>
              <a:rPr lang="ar-SA" sz="2800" kern="0" dirty="0"/>
              <a:t>في (القاعة الدراسية) من خلال: تزويد </a:t>
            </a:r>
            <a:r>
              <a:rPr lang="ar-SA" sz="2800" kern="0" dirty="0" smtClean="0"/>
              <a:t>الطالبات   بالمهارات </a:t>
            </a:r>
            <a:r>
              <a:rPr lang="ar-SA" sz="2800" kern="0" dirty="0"/>
              <a:t>اللازمة للدراسة، والمشاركة داخل غرفة التدريس، وتدوين الملاحظات أثناء المحاضرة. </a:t>
            </a:r>
          </a:p>
          <a:p>
            <a:pPr marL="0" lvl="8">
              <a:lnSpc>
                <a:spcPct val="70000"/>
              </a:lnSpc>
              <a:buClr>
                <a:srgbClr val="A50021"/>
              </a:buClr>
            </a:pPr>
            <a:endParaRPr lang="ar-SA" sz="500" kern="0" dirty="0"/>
          </a:p>
          <a:p>
            <a:pPr marL="0" lvl="8" indent="-571500">
              <a:lnSpc>
                <a:spcPct val="70000"/>
              </a:lnSpc>
              <a:buClr>
                <a:srgbClr val="A50021"/>
              </a:buClr>
              <a:buFont typeface="Wingdings" pitchFamily="2" charset="2"/>
              <a:buChar char="Ø"/>
            </a:pPr>
            <a:endParaRPr lang="ar-SA" sz="2800" kern="0" dirty="0"/>
          </a:p>
          <a:p>
            <a:pPr marL="0" lvl="8">
              <a:lnSpc>
                <a:spcPct val="70000"/>
              </a:lnSpc>
              <a:buClr>
                <a:srgbClr val="A50021"/>
              </a:buClr>
              <a:buFont typeface="Wingdings" pitchFamily="2" charset="2"/>
              <a:buChar char="Ø"/>
            </a:pPr>
            <a:r>
              <a:rPr lang="ar-SA" sz="2800" u="sng" kern="0" dirty="0" smtClean="0"/>
              <a:t>سادساً</a:t>
            </a:r>
            <a:r>
              <a:rPr lang="ar-SA" sz="2800" kern="0" dirty="0" smtClean="0"/>
              <a:t>: </a:t>
            </a:r>
            <a:r>
              <a:rPr lang="ar-SA" sz="2800" kern="0" dirty="0"/>
              <a:t>تنمية مهارات (المذاكرة) الناجحة لدى </a:t>
            </a:r>
            <a:r>
              <a:rPr lang="ar-SA" sz="2800" kern="0" dirty="0" smtClean="0"/>
              <a:t>الطالبة، </a:t>
            </a:r>
            <a:r>
              <a:rPr lang="ar-SA" sz="2800" kern="0" dirty="0"/>
              <a:t>ورفع </a:t>
            </a:r>
            <a:r>
              <a:rPr lang="ar-SA" sz="2800" kern="0" dirty="0" smtClean="0"/>
              <a:t>قدراتها </a:t>
            </a:r>
            <a:r>
              <a:rPr lang="ar-SA" sz="2800" kern="0" dirty="0"/>
              <a:t>في أساليب قراءة الكتب الدراسية ودعم الثقة بالنفس </a:t>
            </a:r>
            <a:r>
              <a:rPr lang="ar-SA" sz="2800" kern="0" dirty="0" smtClean="0"/>
              <a:t>لديها. </a:t>
            </a:r>
            <a:endParaRPr lang="ar-SA" sz="2800" kern="0" dirty="0"/>
          </a:p>
          <a:p>
            <a:pPr marL="0" lvl="8">
              <a:lnSpc>
                <a:spcPct val="70000"/>
              </a:lnSpc>
              <a:buClr>
                <a:srgbClr val="A50021"/>
              </a:buClr>
            </a:pPr>
            <a:endParaRPr lang="ar-SA" sz="3600" kern="0" dirty="0">
              <a:solidFill>
                <a:srgbClr val="000099"/>
              </a:solidFill>
              <a:latin typeface="Tahoma"/>
            </a:endParaRPr>
          </a:p>
          <a:p>
            <a:pPr marL="0" lvl="8">
              <a:lnSpc>
                <a:spcPct val="70000"/>
              </a:lnSpc>
              <a:buClr>
                <a:srgbClr val="A50021"/>
              </a:buClr>
              <a:buFont typeface="Wingdings" pitchFamily="2" charset="2"/>
              <a:buChar char="Ø"/>
            </a:pPr>
            <a:endParaRPr lang="ar-SA" sz="3600" kern="0" dirty="0" smtClean="0">
              <a:solidFill>
                <a:srgbClr val="2F1311"/>
              </a:solidFill>
              <a:latin typeface="Tahoma"/>
            </a:endParaRPr>
          </a:p>
          <a:p>
            <a:pPr marL="0" lvl="8">
              <a:lnSpc>
                <a:spcPct val="70000"/>
              </a:lnSpc>
              <a:buClr>
                <a:srgbClr val="A50021"/>
              </a:buClr>
              <a:buFont typeface="Wingdings" pitchFamily="2" charset="2"/>
              <a:buChar char="Ø"/>
            </a:pPr>
            <a:endParaRPr lang="ar-SA" sz="3600" kern="0" dirty="0">
              <a:solidFill>
                <a:srgbClr val="2F1311"/>
              </a:solidFill>
              <a:latin typeface="Tahoma"/>
            </a:endParaRPr>
          </a:p>
          <a:p>
            <a:pPr marL="0" lvl="8">
              <a:lnSpc>
                <a:spcPct val="70000"/>
              </a:lnSpc>
              <a:buClr>
                <a:srgbClr val="A50021"/>
              </a:buClr>
              <a:buFont typeface="Wingdings" pitchFamily="2" charset="2"/>
              <a:buChar char="Ø"/>
            </a:pPr>
            <a:endParaRPr lang="ar-SA" sz="3600" kern="0" dirty="0">
              <a:solidFill>
                <a:srgbClr val="2F1311"/>
              </a:solidFill>
              <a:latin typeface="Tahoma"/>
            </a:endParaRPr>
          </a:p>
          <a:p>
            <a:pPr algn="r" rtl="1" fontAlgn="auto">
              <a:lnSpc>
                <a:spcPct val="70000"/>
              </a:lnSpc>
              <a:spcBef>
                <a:spcPts val="0"/>
              </a:spcBef>
              <a:spcAft>
                <a:spcPts val="0"/>
              </a:spcAft>
              <a:buClr>
                <a:srgbClr val="A50021"/>
              </a:buClr>
              <a:buFont typeface="Wingdings" pitchFamily="2" charset="2"/>
              <a:buChar char="Ø"/>
            </a:pPr>
            <a:endParaRPr lang="ar-SA" sz="2800" kern="0" dirty="0" smtClean="0">
              <a:latin typeface="+mn-lt"/>
              <a:ea typeface="+mn-ea"/>
            </a:endParaRPr>
          </a:p>
          <a:p>
            <a:pPr algn="r" rtl="1" fontAlgn="auto">
              <a:lnSpc>
                <a:spcPct val="70000"/>
              </a:lnSpc>
              <a:spcBef>
                <a:spcPts val="0"/>
              </a:spcBef>
              <a:spcAft>
                <a:spcPts val="0"/>
              </a:spcAft>
              <a:buClr>
                <a:srgbClr val="A50021"/>
              </a:buClr>
              <a:buFont typeface="Wingdings" pitchFamily="2" charset="2"/>
              <a:buChar char="Ø"/>
            </a:pPr>
            <a:endParaRPr lang="ar-SA" sz="2800" kern="0" dirty="0">
              <a:latin typeface="+mn-lt"/>
              <a:ea typeface="+mn-ea"/>
            </a:endParaRPr>
          </a:p>
          <a:p>
            <a:pPr algn="r" rtl="1" fontAlgn="auto">
              <a:lnSpc>
                <a:spcPct val="70000"/>
              </a:lnSpc>
              <a:spcBef>
                <a:spcPts val="0"/>
              </a:spcBef>
              <a:spcAft>
                <a:spcPts val="0"/>
              </a:spcAft>
              <a:buClr>
                <a:srgbClr val="A50021"/>
              </a:buClr>
              <a:buFont typeface="Wingdings" pitchFamily="2" charset="2"/>
              <a:buChar char="Ø"/>
            </a:pPr>
            <a:endParaRPr lang="ar-SA" sz="2800" kern="0" dirty="0">
              <a:latin typeface="+mn-lt"/>
              <a:ea typeface="+mn-ea"/>
            </a:endParaRPr>
          </a:p>
        </p:txBody>
      </p:sp>
    </p:spTree>
    <p:extLst>
      <p:ext uri="{BB962C8B-B14F-4D97-AF65-F5344CB8AC3E}">
        <p14:creationId xmlns:p14="http://schemas.microsoft.com/office/powerpoint/2010/main" val="33706788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107505" y="1651405"/>
            <a:ext cx="8884446" cy="7438960"/>
          </a:xfrm>
          <a:prstGeom prst="rect">
            <a:avLst/>
          </a:prstGeom>
        </p:spPr>
        <p:txBody>
          <a:bodyPr wrap="square">
            <a:spAutoFit/>
          </a:bodyPr>
          <a:lstStyle/>
          <a:p>
            <a:pPr algn="r" rtl="1" fontAlgn="auto">
              <a:lnSpc>
                <a:spcPct val="70000"/>
              </a:lnSpc>
              <a:spcBef>
                <a:spcPts val="0"/>
              </a:spcBef>
              <a:spcAft>
                <a:spcPts val="0"/>
              </a:spcAft>
              <a:buClr>
                <a:srgbClr val="A50021"/>
              </a:buClr>
              <a:buFont typeface="Wingdings" pitchFamily="2" charset="2"/>
              <a:buChar char="Ø"/>
            </a:pPr>
            <a:r>
              <a:rPr lang="ar-SA" sz="2800" kern="0" dirty="0" smtClean="0">
                <a:latin typeface="+mn-lt"/>
                <a:ea typeface="+mn-ea"/>
              </a:rPr>
              <a:t> </a:t>
            </a:r>
            <a:r>
              <a:rPr lang="ar-SA" sz="2800" u="sng" kern="0" dirty="0" smtClean="0">
                <a:latin typeface="+mn-lt"/>
                <a:ea typeface="+mn-ea"/>
              </a:rPr>
              <a:t>سابعاً</a:t>
            </a:r>
            <a:r>
              <a:rPr lang="ar-SA" sz="2800" kern="0" dirty="0" smtClean="0">
                <a:latin typeface="+mn-lt"/>
                <a:ea typeface="+mn-ea"/>
              </a:rPr>
              <a:t>: </a:t>
            </a:r>
            <a:r>
              <a:rPr lang="ar-SA" sz="2800" kern="0" dirty="0"/>
              <a:t>تنمية مهارات المشاركة الجماعية، والعمل التطوعي، من خلال إشراك </a:t>
            </a:r>
            <a:r>
              <a:rPr lang="ar-SA" sz="2800" kern="0" dirty="0" smtClean="0"/>
              <a:t>الطالبات </a:t>
            </a:r>
            <a:r>
              <a:rPr lang="ar-SA" sz="2800" kern="0" dirty="0"/>
              <a:t>في تفعيل البرامج الأكاديمية</a:t>
            </a:r>
            <a:r>
              <a:rPr lang="ar-SA" sz="2800" kern="0" dirty="0" smtClean="0"/>
              <a:t> .</a:t>
            </a:r>
          </a:p>
          <a:p>
            <a:pPr algn="r" rtl="1" fontAlgn="auto">
              <a:lnSpc>
                <a:spcPct val="70000"/>
              </a:lnSpc>
              <a:spcBef>
                <a:spcPts val="0"/>
              </a:spcBef>
              <a:spcAft>
                <a:spcPts val="0"/>
              </a:spcAft>
              <a:buClr>
                <a:srgbClr val="A50021"/>
              </a:buClr>
              <a:buFont typeface="Wingdings" pitchFamily="2" charset="2"/>
              <a:buChar char="Ø"/>
            </a:pPr>
            <a:endParaRPr lang="ar-SA" sz="1400" kern="0" dirty="0" smtClean="0"/>
          </a:p>
          <a:p>
            <a:pPr algn="r" rtl="1" fontAlgn="auto">
              <a:lnSpc>
                <a:spcPct val="70000"/>
              </a:lnSpc>
              <a:spcBef>
                <a:spcPts val="0"/>
              </a:spcBef>
              <a:spcAft>
                <a:spcPts val="0"/>
              </a:spcAft>
              <a:buClr>
                <a:srgbClr val="A50021"/>
              </a:buClr>
              <a:buFont typeface="Wingdings" pitchFamily="2" charset="2"/>
              <a:buChar char="Ø"/>
            </a:pPr>
            <a:endParaRPr lang="ar-SA" sz="2800" kern="0" dirty="0" smtClean="0"/>
          </a:p>
          <a:p>
            <a:pPr algn="r" rtl="1" fontAlgn="auto">
              <a:lnSpc>
                <a:spcPct val="70000"/>
              </a:lnSpc>
              <a:spcBef>
                <a:spcPts val="0"/>
              </a:spcBef>
              <a:spcAft>
                <a:spcPts val="0"/>
              </a:spcAft>
              <a:buClr>
                <a:srgbClr val="A50021"/>
              </a:buClr>
              <a:buFont typeface="Wingdings" pitchFamily="2" charset="2"/>
              <a:buChar char="Ø"/>
            </a:pPr>
            <a:r>
              <a:rPr lang="ar-SA" sz="2800" u="sng" kern="0" dirty="0" smtClean="0"/>
              <a:t>ثامناً</a:t>
            </a:r>
            <a:r>
              <a:rPr lang="ar-SA" sz="2800" kern="0" dirty="0" smtClean="0"/>
              <a:t>: </a:t>
            </a:r>
            <a:r>
              <a:rPr lang="ar-SA" sz="2800" kern="0" dirty="0"/>
              <a:t>تنمية مهارة </a:t>
            </a:r>
            <a:r>
              <a:rPr lang="ar-SA" sz="2800" kern="0" dirty="0" smtClean="0"/>
              <a:t>الطالبات </a:t>
            </a:r>
            <a:r>
              <a:rPr lang="ar-SA" sz="2800" kern="0" dirty="0"/>
              <a:t>في التعرف على الأنظمة والمتطلبات الجامعية، ونظام الحذف والإضافة، وكيفية التعامل معها بطرقة سهلة ونظامية</a:t>
            </a:r>
            <a:r>
              <a:rPr lang="ar-SA" sz="2800" kern="0" dirty="0" smtClean="0"/>
              <a:t>.</a:t>
            </a:r>
          </a:p>
          <a:p>
            <a:pPr algn="r" rtl="1" fontAlgn="auto">
              <a:lnSpc>
                <a:spcPct val="70000"/>
              </a:lnSpc>
              <a:spcBef>
                <a:spcPts val="0"/>
              </a:spcBef>
              <a:spcAft>
                <a:spcPts val="0"/>
              </a:spcAft>
              <a:buClr>
                <a:srgbClr val="A50021"/>
              </a:buClr>
              <a:buFont typeface="Wingdings" pitchFamily="2" charset="2"/>
              <a:buChar char="Ø"/>
            </a:pPr>
            <a:endParaRPr lang="ar-SA" sz="2400" kern="0" dirty="0" smtClean="0">
              <a:solidFill>
                <a:srgbClr val="2F1311"/>
              </a:solidFill>
              <a:latin typeface="Tahoma"/>
            </a:endParaRPr>
          </a:p>
          <a:p>
            <a:pPr marL="0" lvl="8">
              <a:lnSpc>
                <a:spcPct val="70000"/>
              </a:lnSpc>
              <a:buClr>
                <a:srgbClr val="A50021"/>
              </a:buClr>
              <a:buFont typeface="Wingdings" pitchFamily="2" charset="2"/>
              <a:buChar char="Ø"/>
            </a:pPr>
            <a:endParaRPr lang="ar-SA" sz="2800" kern="0" dirty="0">
              <a:solidFill>
                <a:srgbClr val="2F1311"/>
              </a:solidFill>
              <a:latin typeface="Tahoma"/>
            </a:endParaRPr>
          </a:p>
          <a:p>
            <a:pPr marL="0" lvl="8">
              <a:lnSpc>
                <a:spcPct val="70000"/>
              </a:lnSpc>
              <a:buClr>
                <a:srgbClr val="A50021"/>
              </a:buClr>
              <a:buFont typeface="Wingdings" pitchFamily="2" charset="2"/>
              <a:buChar char="Ø"/>
            </a:pPr>
            <a:r>
              <a:rPr lang="ar-SA" sz="2800" u="sng" kern="0" dirty="0" smtClean="0"/>
              <a:t>تاسعاً</a:t>
            </a:r>
            <a:r>
              <a:rPr lang="ar-SA" sz="2800" kern="0" dirty="0" smtClean="0"/>
              <a:t>:</a:t>
            </a:r>
            <a:r>
              <a:rPr lang="ar-SA" sz="2800" kern="0" dirty="0"/>
              <a:t> تنمية مهارة </a:t>
            </a:r>
            <a:r>
              <a:rPr lang="ar-SA" sz="2800" kern="0" dirty="0" smtClean="0"/>
              <a:t>الطالبة </a:t>
            </a:r>
            <a:r>
              <a:rPr lang="ar-SA" sz="2800" kern="0" dirty="0"/>
              <a:t>في مواجهة المشكلات الأكاديمية والدراسية، والتعرف على طرق التعامل معها.</a:t>
            </a:r>
          </a:p>
          <a:p>
            <a:pPr marL="0" lvl="8">
              <a:lnSpc>
                <a:spcPct val="70000"/>
              </a:lnSpc>
              <a:buClr>
                <a:srgbClr val="A50021"/>
              </a:buClr>
            </a:pPr>
            <a:r>
              <a:rPr lang="ar-SA" sz="2800" kern="0" dirty="0" smtClean="0"/>
              <a:t> </a:t>
            </a:r>
          </a:p>
          <a:p>
            <a:pPr marL="0" lvl="8">
              <a:lnSpc>
                <a:spcPct val="70000"/>
              </a:lnSpc>
              <a:buClr>
                <a:srgbClr val="A50021"/>
              </a:buClr>
              <a:buFont typeface="Wingdings" pitchFamily="2" charset="2"/>
              <a:buChar char="Ø"/>
            </a:pPr>
            <a:r>
              <a:rPr lang="ar-SA" sz="2800" u="sng" kern="0" dirty="0" smtClean="0"/>
              <a:t>عاشراً</a:t>
            </a:r>
            <a:r>
              <a:rPr lang="ar-SA" sz="2800" kern="0" dirty="0" smtClean="0"/>
              <a:t>: </a:t>
            </a:r>
            <a:r>
              <a:rPr lang="ar-SA" sz="2800" kern="0" dirty="0"/>
              <a:t>تنمية مهارات </a:t>
            </a:r>
            <a:r>
              <a:rPr lang="ar-SA" sz="2800" kern="0" dirty="0" smtClean="0"/>
              <a:t>الطالبة </a:t>
            </a:r>
            <a:r>
              <a:rPr lang="ar-SA" sz="2800" kern="0" dirty="0"/>
              <a:t>لتحسين وترشيد استخدام موارد الجامعة.</a:t>
            </a:r>
          </a:p>
          <a:p>
            <a:pPr marL="0" lvl="8">
              <a:lnSpc>
                <a:spcPct val="70000"/>
              </a:lnSpc>
              <a:buClr>
                <a:srgbClr val="A50021"/>
              </a:buClr>
              <a:buFont typeface="Wingdings" pitchFamily="2" charset="2"/>
              <a:buChar char="Ø"/>
            </a:pPr>
            <a:endParaRPr lang="ar-SA" sz="3600" kern="0" dirty="0" smtClean="0"/>
          </a:p>
          <a:p>
            <a:pPr marL="0" lvl="8">
              <a:lnSpc>
                <a:spcPct val="70000"/>
              </a:lnSpc>
              <a:buClr>
                <a:srgbClr val="A50021"/>
              </a:buClr>
              <a:buFont typeface="Wingdings" pitchFamily="2" charset="2"/>
              <a:buChar char="Ø"/>
            </a:pPr>
            <a:r>
              <a:rPr lang="ar-SA" sz="2800" u="sng" kern="0" dirty="0" smtClean="0"/>
              <a:t>الحادي عشر</a:t>
            </a:r>
            <a:r>
              <a:rPr lang="ar-SA" sz="2800" kern="0" dirty="0" smtClean="0"/>
              <a:t>: </a:t>
            </a:r>
            <a:r>
              <a:rPr lang="ar-SA" sz="2800" kern="0" dirty="0"/>
              <a:t>تعزيز مفهوم النظام والانضباط لدى </a:t>
            </a:r>
            <a:r>
              <a:rPr lang="ar-SA" sz="2800" kern="0" dirty="0" smtClean="0"/>
              <a:t>الطالبة.</a:t>
            </a:r>
          </a:p>
          <a:p>
            <a:pPr marL="0" lvl="8">
              <a:lnSpc>
                <a:spcPct val="70000"/>
              </a:lnSpc>
              <a:buClr>
                <a:srgbClr val="A50021"/>
              </a:buClr>
              <a:buFont typeface="Wingdings" pitchFamily="2" charset="2"/>
              <a:buChar char="Ø"/>
            </a:pPr>
            <a:endParaRPr lang="ar-SA" sz="1600" kern="0" dirty="0"/>
          </a:p>
          <a:p>
            <a:pPr marL="0" lvl="8" indent="-571500">
              <a:lnSpc>
                <a:spcPct val="70000"/>
              </a:lnSpc>
              <a:buClr>
                <a:srgbClr val="A50021"/>
              </a:buClr>
              <a:buFont typeface="Wingdings" pitchFamily="2" charset="2"/>
              <a:buChar char="Ø"/>
            </a:pPr>
            <a:endParaRPr lang="ar-SA" sz="2800" kern="0" dirty="0"/>
          </a:p>
          <a:p>
            <a:pPr marL="0" lvl="8">
              <a:lnSpc>
                <a:spcPct val="70000"/>
              </a:lnSpc>
              <a:buClr>
                <a:srgbClr val="A50021"/>
              </a:buClr>
              <a:buFont typeface="Wingdings" pitchFamily="2" charset="2"/>
              <a:buChar char="Ø"/>
            </a:pPr>
            <a:r>
              <a:rPr lang="ar-SA" sz="2800" u="sng" kern="0" dirty="0" smtClean="0"/>
              <a:t>الثاني </a:t>
            </a:r>
            <a:r>
              <a:rPr lang="ar-SA" sz="2800" kern="0" dirty="0" err="1"/>
              <a:t>عشر:تنمية</a:t>
            </a:r>
            <a:r>
              <a:rPr lang="ar-SA" sz="2800" kern="0" dirty="0"/>
              <a:t> التحفيز الذاتي والرقابة الذاتية عند </a:t>
            </a:r>
            <a:r>
              <a:rPr lang="ar-SA" sz="2800" kern="0" dirty="0" smtClean="0"/>
              <a:t>الطالبة، فهي </a:t>
            </a:r>
            <a:r>
              <a:rPr lang="ar-SA" sz="2800" kern="0" dirty="0"/>
              <a:t>لا </a:t>
            </a:r>
            <a:r>
              <a:rPr lang="ar-SA" sz="2800" kern="0" dirty="0" smtClean="0"/>
              <a:t>تعيش </a:t>
            </a:r>
            <a:r>
              <a:rPr lang="ar-SA" sz="2800" kern="0" dirty="0"/>
              <a:t>في هذه المرحلة تحت الرقابة المباشرة للأبوين.</a:t>
            </a:r>
          </a:p>
          <a:p>
            <a:pPr marL="0" lvl="8">
              <a:lnSpc>
                <a:spcPct val="70000"/>
              </a:lnSpc>
              <a:buClr>
                <a:srgbClr val="A50021"/>
              </a:buClr>
              <a:buFont typeface="Wingdings" pitchFamily="2" charset="2"/>
              <a:buChar char="Ø"/>
            </a:pPr>
            <a:endParaRPr lang="ar-SA" sz="3600" kern="0" dirty="0" smtClean="0">
              <a:solidFill>
                <a:srgbClr val="2F1311"/>
              </a:solidFill>
              <a:latin typeface="Tahoma"/>
            </a:endParaRPr>
          </a:p>
          <a:p>
            <a:pPr marL="0" lvl="8">
              <a:lnSpc>
                <a:spcPct val="70000"/>
              </a:lnSpc>
              <a:buClr>
                <a:srgbClr val="A50021"/>
              </a:buClr>
              <a:buFont typeface="Wingdings" pitchFamily="2" charset="2"/>
              <a:buChar char="Ø"/>
            </a:pPr>
            <a:endParaRPr lang="ar-SA" sz="3600" kern="0" dirty="0">
              <a:solidFill>
                <a:srgbClr val="2F1311"/>
              </a:solidFill>
              <a:latin typeface="Tahoma"/>
            </a:endParaRPr>
          </a:p>
          <a:p>
            <a:pPr marL="0" lvl="8">
              <a:lnSpc>
                <a:spcPct val="70000"/>
              </a:lnSpc>
              <a:buClr>
                <a:srgbClr val="A50021"/>
              </a:buClr>
              <a:buFont typeface="Wingdings" pitchFamily="2" charset="2"/>
              <a:buChar char="Ø"/>
            </a:pPr>
            <a:endParaRPr lang="ar-SA" sz="3600" kern="0" dirty="0">
              <a:solidFill>
                <a:srgbClr val="2F1311"/>
              </a:solidFill>
              <a:latin typeface="Tahoma"/>
            </a:endParaRPr>
          </a:p>
          <a:p>
            <a:pPr algn="r" rtl="1" fontAlgn="auto">
              <a:lnSpc>
                <a:spcPct val="70000"/>
              </a:lnSpc>
              <a:spcBef>
                <a:spcPts val="0"/>
              </a:spcBef>
              <a:spcAft>
                <a:spcPts val="0"/>
              </a:spcAft>
              <a:buClr>
                <a:srgbClr val="A50021"/>
              </a:buClr>
              <a:buFont typeface="Wingdings" pitchFamily="2" charset="2"/>
              <a:buChar char="Ø"/>
            </a:pPr>
            <a:endParaRPr lang="ar-SA" sz="2800" kern="0" dirty="0" smtClean="0">
              <a:latin typeface="+mn-lt"/>
              <a:ea typeface="+mn-ea"/>
            </a:endParaRPr>
          </a:p>
          <a:p>
            <a:pPr algn="r" rtl="1" fontAlgn="auto">
              <a:lnSpc>
                <a:spcPct val="70000"/>
              </a:lnSpc>
              <a:spcBef>
                <a:spcPts val="0"/>
              </a:spcBef>
              <a:spcAft>
                <a:spcPts val="0"/>
              </a:spcAft>
              <a:buClr>
                <a:srgbClr val="A50021"/>
              </a:buClr>
              <a:buFont typeface="Wingdings" pitchFamily="2" charset="2"/>
              <a:buChar char="Ø"/>
            </a:pPr>
            <a:endParaRPr lang="ar-SA" sz="2800" kern="0" dirty="0">
              <a:latin typeface="+mn-lt"/>
              <a:ea typeface="+mn-ea"/>
            </a:endParaRPr>
          </a:p>
          <a:p>
            <a:pPr algn="r" rtl="1" fontAlgn="auto">
              <a:lnSpc>
                <a:spcPct val="70000"/>
              </a:lnSpc>
              <a:spcBef>
                <a:spcPts val="0"/>
              </a:spcBef>
              <a:spcAft>
                <a:spcPts val="0"/>
              </a:spcAft>
              <a:buClr>
                <a:srgbClr val="A50021"/>
              </a:buClr>
              <a:buFont typeface="Wingdings" pitchFamily="2" charset="2"/>
              <a:buChar char="Ø"/>
            </a:pPr>
            <a:endParaRPr lang="ar-SA" sz="2800" kern="0" dirty="0">
              <a:latin typeface="+mn-lt"/>
              <a:ea typeface="+mn-ea"/>
            </a:endParaRPr>
          </a:p>
        </p:txBody>
      </p:sp>
      <p:sp>
        <p:nvSpPr>
          <p:cNvPr id="7" name="AutoShape 3"/>
          <p:cNvSpPr>
            <a:spLocks noChangeArrowheads="1"/>
          </p:cNvSpPr>
          <p:nvPr/>
        </p:nvSpPr>
        <p:spPr bwMode="auto">
          <a:xfrm>
            <a:off x="278163" y="407864"/>
            <a:ext cx="8713788" cy="1076920"/>
          </a:xfrm>
          <a:prstGeom prst="downArrowCallout">
            <a:avLst>
              <a:gd name="adj1" fmla="val 151296"/>
              <a:gd name="adj2" fmla="val 151296"/>
              <a:gd name="adj3" fmla="val 16667"/>
              <a:gd name="adj4" fmla="val 66667"/>
            </a:avLst>
          </a:prstGeom>
          <a:solidFill>
            <a:schemeClr val="bg1">
              <a:lumMod val="85000"/>
              <a:alpha val="50980"/>
            </a:schemeClr>
          </a:solidFill>
          <a:ln w="9525">
            <a:miter lim="800000"/>
            <a:headEnd/>
            <a:tailEnd/>
          </a:ln>
          <a:scene3d>
            <a:camera prst="legacyPerspectiveTop"/>
            <a:lightRig rig="legacyFlat3" dir="b"/>
          </a:scene3d>
          <a:sp3d extrusionH="887400" prstMaterial="legacyMatte">
            <a:bevelT w="13500" h="13500" prst="angle"/>
            <a:bevelB w="13500" h="13500" prst="angle"/>
            <a:extrusionClr>
              <a:srgbClr val="CCFFCC"/>
            </a:extrusionClr>
          </a:sp3d>
        </p:spPr>
        <p:txBody>
          <a:bodyPr wrap="none" anchor="ctr">
            <a:flatTx/>
          </a:bodyPr>
          <a:lstStyle/>
          <a:p>
            <a:pPr algn="ctr">
              <a:lnSpc>
                <a:spcPct val="80000"/>
              </a:lnSpc>
              <a:spcBef>
                <a:spcPct val="20000"/>
              </a:spcBef>
              <a:buClr>
                <a:schemeClr val="hlink"/>
              </a:buClr>
              <a:buSzPct val="120000"/>
            </a:pPr>
            <a:r>
              <a:rPr lang="ar-SA" sz="3200" b="1" dirty="0" smtClean="0"/>
              <a:t>دور الارشاد الأكاديمي في تنمية مهارات الطالبات</a:t>
            </a:r>
            <a:endParaRPr lang="en-US" sz="3200" b="1" dirty="0"/>
          </a:p>
        </p:txBody>
      </p:sp>
    </p:spTree>
    <p:extLst>
      <p:ext uri="{BB962C8B-B14F-4D97-AF65-F5344CB8AC3E}">
        <p14:creationId xmlns:p14="http://schemas.microsoft.com/office/powerpoint/2010/main" val="26403347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MAx\Desktop\دليل الارشاد\team_work_behaviours_-_copy.jpg"/>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t="6185" b="6185"/>
          <a:stretch>
            <a:fillRect/>
          </a:stretch>
        </p:blipFill>
        <p:spPr bwMode="auto">
          <a:xfrm>
            <a:off x="1763688" y="1340768"/>
            <a:ext cx="5486400" cy="4114800"/>
          </a:xfrm>
          <a:prstGeom prst="rect">
            <a:avLst/>
          </a:prstGeom>
          <a:noFill/>
          <a:effectLst>
            <a:glow rad="228600">
              <a:schemeClr val="accent4">
                <a:satMod val="175000"/>
                <a:alpha val="40000"/>
              </a:schemeClr>
            </a:glo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53311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18"/>
          <p:cNvSpPr>
            <a:spLocks noGrp="1" noChangeArrowheads="1"/>
          </p:cNvSpPr>
          <p:nvPr>
            <p:ph type="title"/>
          </p:nvPr>
        </p:nvSpPr>
        <p:spPr bwMode="auto">
          <a:xfrm>
            <a:off x="467544" y="764704"/>
            <a:ext cx="8229600" cy="1656184"/>
          </a:xfrm>
          <a:prstGeom prst="downArrowCallout">
            <a:avLst>
              <a:gd name="adj1" fmla="val 88240"/>
              <a:gd name="adj2" fmla="val 88240"/>
              <a:gd name="adj3" fmla="val 16667"/>
              <a:gd name="adj4" fmla="val 66667"/>
            </a:avLst>
          </a:prstGeom>
          <a:solidFill>
            <a:schemeClr val="bg1">
              <a:lumMod val="95000"/>
              <a:alpha val="58823"/>
            </a:schemeClr>
          </a:solidFill>
          <a:ln w="9525">
            <a:miter lim="800000"/>
            <a:headEnd/>
            <a:tailEnd/>
          </a:ln>
          <a:scene3d>
            <a:camera prst="legacyPerspectiveTop"/>
            <a:lightRig rig="legacyFlat3" dir="b"/>
          </a:scene3d>
          <a:sp3d extrusionH="887400" prstMaterial="legacyMatte">
            <a:bevelT w="13500" h="13500" prst="angle"/>
            <a:bevelB w="13500" h="13500" prst="angle"/>
            <a:extrusionClr>
              <a:srgbClr val="CCFFCC"/>
            </a:extrusionClr>
          </a:sp3d>
        </p:spPr>
        <p:txBody>
          <a:bodyPr wrap="none" anchor="ctr">
            <a:flatTx/>
          </a:bodyPr>
          <a:lstStyle/>
          <a:p>
            <a:pPr algn="ctr">
              <a:lnSpc>
                <a:spcPct val="80000"/>
              </a:lnSpc>
              <a:spcBef>
                <a:spcPct val="20000"/>
              </a:spcBef>
              <a:buClr>
                <a:schemeClr val="hlink"/>
              </a:buClr>
              <a:buSzPct val="120000"/>
            </a:pPr>
            <a:r>
              <a:rPr lang="ar-SA" sz="3600" b="1" dirty="0">
                <a:solidFill>
                  <a:srgbClr val="A50021"/>
                </a:solidFill>
              </a:rPr>
              <a:t>أولا: الإرشــاد الأكاديمــي</a:t>
            </a:r>
            <a:endParaRPr lang="en-US" sz="3600" dirty="0"/>
          </a:p>
        </p:txBody>
      </p:sp>
      <p:sp>
        <p:nvSpPr>
          <p:cNvPr id="5" name="Rectangle 17"/>
          <p:cNvSpPr>
            <a:spLocks noGrp="1" noChangeArrowheads="1"/>
          </p:cNvSpPr>
          <p:nvPr>
            <p:ph idx="1"/>
          </p:nvPr>
        </p:nvSpPr>
        <p:spPr bwMode="auto">
          <a:xfrm>
            <a:off x="683568" y="2924944"/>
            <a:ext cx="7797552" cy="3528392"/>
          </a:xfrm>
          <a:prstGeom prst="rect">
            <a:avLst/>
          </a:prstGeom>
          <a:solidFill>
            <a:schemeClr val="bg1">
              <a:lumMod val="95000"/>
              <a:alpha val="58823"/>
            </a:schemeClr>
          </a:solidFill>
          <a:ln w="9525">
            <a:miter lim="800000"/>
            <a:headEnd/>
            <a:tailEnd/>
          </a:ln>
          <a:scene3d>
            <a:camera prst="legacyPerspectiveTop"/>
            <a:lightRig rig="legacyFlat3" dir="b"/>
          </a:scene3d>
          <a:sp3d extrusionH="887400" prstMaterial="legacyMatte">
            <a:bevelT w="13500" h="13500" prst="angle"/>
            <a:bevelB w="13500" h="13500" prst="angle"/>
            <a:extrusionClr>
              <a:srgbClr val="CCFFCC"/>
            </a:extrusionClr>
          </a:sp3d>
        </p:spPr>
        <p:txBody>
          <a:bodyPr wrap="none" anchor="ctr">
            <a:flatTx/>
          </a:bodyPr>
          <a:lstStyle/>
          <a:p>
            <a:pPr marL="0" indent="0" algn="ctr">
              <a:buNone/>
            </a:pPr>
            <a:endParaRPr lang="ar-SA" sz="2800" dirty="0" smtClean="0"/>
          </a:p>
          <a:p>
            <a:pPr marL="0" indent="0" algn="ctr">
              <a:buNone/>
            </a:pPr>
            <a:r>
              <a:rPr lang="ar-SA" sz="2800" dirty="0" smtClean="0"/>
              <a:t>العمل </a:t>
            </a:r>
            <a:r>
              <a:rPr lang="ar-SA" sz="2800" dirty="0"/>
              <a:t>الذي يقوم به أعضاء هيئة التدريس في </a:t>
            </a:r>
            <a:r>
              <a:rPr lang="ar-SA" sz="2800" dirty="0" smtClean="0"/>
              <a:t>الجامعات؛</a:t>
            </a:r>
          </a:p>
          <a:p>
            <a:pPr marL="0" indent="0" algn="ctr">
              <a:buNone/>
            </a:pPr>
            <a:r>
              <a:rPr lang="ar-SA" sz="2800" dirty="0" smtClean="0"/>
              <a:t> </a:t>
            </a:r>
            <a:r>
              <a:rPr lang="ar-SA" sz="2800" dirty="0"/>
              <a:t>لتعريف الطلاب بالأنظمة الدراسية والطلابية، ومساعدتهم </a:t>
            </a:r>
            <a:r>
              <a:rPr lang="ar-SA" sz="2800" dirty="0" smtClean="0"/>
              <a:t>على</a:t>
            </a:r>
          </a:p>
          <a:p>
            <a:pPr marL="0" indent="0" algn="ctr">
              <a:buNone/>
            </a:pPr>
            <a:r>
              <a:rPr lang="ar-SA" sz="2800" dirty="0" smtClean="0"/>
              <a:t> </a:t>
            </a:r>
            <a:r>
              <a:rPr lang="ar-SA" sz="2800" dirty="0"/>
              <a:t>اختيار التخصصات </a:t>
            </a:r>
            <a:r>
              <a:rPr lang="ar-SA" sz="2800" dirty="0" smtClean="0"/>
              <a:t>التي </a:t>
            </a:r>
            <a:r>
              <a:rPr lang="ar-SA" sz="2800" dirty="0"/>
              <a:t>تتناسب مع قدراتهم وإمكاناتهم، </a:t>
            </a:r>
            <a:r>
              <a:rPr lang="ar-SA" sz="2800" dirty="0" smtClean="0"/>
              <a:t>وكذلك</a:t>
            </a:r>
          </a:p>
          <a:p>
            <a:pPr marL="0" indent="0" algn="ctr">
              <a:buNone/>
            </a:pPr>
            <a:r>
              <a:rPr lang="ar-SA" sz="2800" dirty="0" smtClean="0"/>
              <a:t> </a:t>
            </a:r>
            <a:r>
              <a:rPr lang="ar-SA" sz="2800" dirty="0"/>
              <a:t>معاونتهم على السير في الدراسة على أفضل وجه ممكن، </a:t>
            </a:r>
            <a:r>
              <a:rPr lang="ar-SA" sz="2800" dirty="0" smtClean="0"/>
              <a:t>والتغلب</a:t>
            </a:r>
          </a:p>
          <a:p>
            <a:pPr marL="0" indent="0" algn="ctr">
              <a:buNone/>
            </a:pPr>
            <a:r>
              <a:rPr lang="ar-SA" sz="2800" dirty="0" smtClean="0"/>
              <a:t>على ما </a:t>
            </a:r>
            <a:r>
              <a:rPr lang="ar-SA" sz="2800" dirty="0"/>
              <a:t>يعترضهم من </a:t>
            </a:r>
            <a:r>
              <a:rPr lang="ar-SA" sz="2800" dirty="0" smtClean="0"/>
              <a:t>عقبات </a:t>
            </a:r>
            <a:r>
              <a:rPr lang="ar-SA" sz="2800" dirty="0"/>
              <a:t>مستفيدين من </a:t>
            </a:r>
            <a:r>
              <a:rPr lang="ar-SA" sz="2800" dirty="0" smtClean="0"/>
              <a:t>الخدمات </a:t>
            </a:r>
          </a:p>
          <a:p>
            <a:pPr marL="0" indent="0" algn="ctr">
              <a:buNone/>
            </a:pPr>
            <a:r>
              <a:rPr lang="ar-SA" sz="2800" dirty="0" smtClean="0"/>
              <a:t>والامكانات التي </a:t>
            </a:r>
            <a:r>
              <a:rPr lang="ar-SA" sz="2800" dirty="0"/>
              <a:t>توفرها لهم الجامعة على أكمل وجه</a:t>
            </a:r>
            <a:r>
              <a:rPr lang="ar-SA" sz="1600" dirty="0"/>
              <a:t>.</a:t>
            </a:r>
            <a:endParaRPr lang="en-US" sz="1600" dirty="0"/>
          </a:p>
          <a:p>
            <a:pPr marL="0" indent="0" algn="ctr">
              <a:buNone/>
            </a:pPr>
            <a:r>
              <a:rPr lang="en-US" sz="1400" dirty="0" smtClean="0"/>
              <a:t> </a:t>
            </a:r>
            <a:endParaRPr lang="en-US" sz="1400" dirty="0"/>
          </a:p>
          <a:p>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عنصر نائب للمحتوى 2"/>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79512" y="1916832"/>
            <a:ext cx="4038600" cy="4038600"/>
          </a:xfrm>
        </p:spPr>
      </p:pic>
      <p:sp>
        <p:nvSpPr>
          <p:cNvPr id="5124" name="Content Placeholder 5"/>
          <p:cNvSpPr>
            <a:spLocks noGrp="1"/>
          </p:cNvSpPr>
          <p:nvPr>
            <p:ph sz="half" idx="2"/>
          </p:nvPr>
        </p:nvSpPr>
        <p:spPr>
          <a:xfrm>
            <a:off x="4283968" y="1916832"/>
            <a:ext cx="4402832" cy="4209331"/>
          </a:xfrm>
        </p:spPr>
        <p:txBody>
          <a:bodyPr/>
          <a:lstStyle/>
          <a:p>
            <a:r>
              <a:rPr lang="ar-SA" dirty="0"/>
              <a:t>إن هدف الإرشاد الأكاديمي </a:t>
            </a:r>
            <a:r>
              <a:rPr lang="ar-SA" dirty="0" smtClean="0"/>
              <a:t>الرئيس </a:t>
            </a:r>
            <a:r>
              <a:rPr lang="ar-SA" dirty="0"/>
              <a:t>هو حل مشكلات الطالبات في مواجهة الصعوبات التي تتعلق بتخصصاتهم العلمية و حياتهم الجامعية و تعريفهم بلوائح الدراسة </a:t>
            </a:r>
            <a:r>
              <a:rPr lang="ar-SA" dirty="0" smtClean="0"/>
              <a:t>وأخلاقيات </a:t>
            </a:r>
            <a:r>
              <a:rPr lang="ar-SA" dirty="0"/>
              <a:t>التعلم . و أيضاً من أهداف الإرشاد الأكاديمي القيام بالرعاية العلمية و الأكاديمية للطالبات .</a:t>
            </a:r>
            <a:endParaRPr lang="zh-CN" altLang="en-US" dirty="0" smtClean="0"/>
          </a:p>
        </p:txBody>
      </p:sp>
      <p:sp>
        <p:nvSpPr>
          <p:cNvPr id="6" name="AutoShape 18"/>
          <p:cNvSpPr>
            <a:spLocks noGrp="1" noChangeArrowheads="1"/>
          </p:cNvSpPr>
          <p:nvPr>
            <p:ph type="title"/>
          </p:nvPr>
        </p:nvSpPr>
        <p:spPr bwMode="auto">
          <a:xfrm>
            <a:off x="457199" y="476672"/>
            <a:ext cx="8229600" cy="1368152"/>
          </a:xfrm>
          <a:prstGeom prst="downArrowCallout">
            <a:avLst>
              <a:gd name="adj1" fmla="val 88240"/>
              <a:gd name="adj2" fmla="val 88240"/>
              <a:gd name="adj3" fmla="val 16667"/>
              <a:gd name="adj4" fmla="val 66667"/>
            </a:avLst>
          </a:prstGeom>
          <a:solidFill>
            <a:schemeClr val="bg1">
              <a:lumMod val="95000"/>
              <a:alpha val="58823"/>
            </a:schemeClr>
          </a:solidFill>
          <a:ln w="9525">
            <a:miter lim="800000"/>
            <a:headEnd/>
            <a:tailEnd/>
          </a:ln>
          <a:scene3d>
            <a:camera prst="legacyPerspectiveTop"/>
            <a:lightRig rig="legacyFlat3" dir="b"/>
          </a:scene3d>
          <a:sp3d extrusionH="887400" prstMaterial="legacyMatte">
            <a:bevelT w="13500" h="13500" prst="angle"/>
            <a:bevelB w="13500" h="13500" prst="angle"/>
            <a:extrusionClr>
              <a:srgbClr val="CCFFCC"/>
            </a:extrusionClr>
          </a:sp3d>
        </p:spPr>
        <p:txBody>
          <a:bodyPr wrap="none" anchor="ctr">
            <a:flatTx/>
          </a:bodyPr>
          <a:lstStyle/>
          <a:p>
            <a:pPr algn="ctr">
              <a:lnSpc>
                <a:spcPct val="80000"/>
              </a:lnSpc>
              <a:spcBef>
                <a:spcPct val="20000"/>
              </a:spcBef>
              <a:buClr>
                <a:schemeClr val="hlink"/>
              </a:buClr>
              <a:buSzPct val="120000"/>
            </a:pPr>
            <a:r>
              <a:rPr lang="ar-SA" sz="3600" dirty="0" smtClean="0"/>
              <a:t>هدف </a:t>
            </a:r>
            <a:r>
              <a:rPr lang="ar-SA" sz="3600" dirty="0" smtClean="0"/>
              <a:t>الإرشاد </a:t>
            </a:r>
            <a:r>
              <a:rPr lang="ar-SA" sz="3600" dirty="0" smtClean="0"/>
              <a:t>الأكاديمي</a:t>
            </a:r>
            <a:endParaRPr lang="en-US"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4"/>
          <p:cNvSpPr>
            <a:spLocks noGrp="1"/>
          </p:cNvSpPr>
          <p:nvPr>
            <p:ph idx="1"/>
          </p:nvPr>
        </p:nvSpPr>
        <p:spPr>
          <a:xfrm>
            <a:off x="262337" y="2276872"/>
            <a:ext cx="8579296" cy="4315484"/>
          </a:xfrm>
        </p:spPr>
        <p:txBody>
          <a:bodyPr/>
          <a:lstStyle/>
          <a:p>
            <a:pPr lvl="0"/>
            <a:r>
              <a:rPr lang="ar-SA" sz="2800" dirty="0" smtClean="0"/>
              <a:t>متابعة </a:t>
            </a:r>
            <a:r>
              <a:rPr lang="ar-SA" sz="2800" dirty="0"/>
              <a:t>ملفات الطالبات </a:t>
            </a:r>
            <a:r>
              <a:rPr lang="ar-SA" sz="2800" dirty="0" smtClean="0"/>
              <a:t>المتعثرات، </a:t>
            </a:r>
            <a:r>
              <a:rPr lang="ar-SA" sz="2800" dirty="0"/>
              <a:t>أو المتوقع </a:t>
            </a:r>
            <a:r>
              <a:rPr lang="ar-SA" sz="2800" dirty="0" smtClean="0"/>
              <a:t>تعثرهم، </a:t>
            </a:r>
            <a:r>
              <a:rPr lang="ar-SA" sz="2800" dirty="0"/>
              <a:t>و وضع الخطط المناسبة لانتشالهم من </a:t>
            </a:r>
            <a:r>
              <a:rPr lang="ar-SA" sz="2800" dirty="0" smtClean="0"/>
              <a:t>التعثر .</a:t>
            </a:r>
            <a:endParaRPr lang="en-US" sz="2800" dirty="0"/>
          </a:p>
          <a:p>
            <a:pPr lvl="0"/>
            <a:r>
              <a:rPr lang="ar-SA" sz="2800" dirty="0" smtClean="0"/>
              <a:t>متابعة </a:t>
            </a:r>
            <a:r>
              <a:rPr lang="ar-SA" sz="2800" dirty="0"/>
              <a:t>ملفات الطالبات </a:t>
            </a:r>
            <a:r>
              <a:rPr lang="ar-SA" sz="2800" dirty="0" smtClean="0"/>
              <a:t>المتميزات، </a:t>
            </a:r>
            <a:r>
              <a:rPr lang="ar-SA" sz="2800" dirty="0" smtClean="0"/>
              <a:t>وحثهم </a:t>
            </a:r>
            <a:r>
              <a:rPr lang="ar-SA" sz="2800" dirty="0"/>
              <a:t>على مواصلة </a:t>
            </a:r>
            <a:r>
              <a:rPr lang="ar-SA" sz="2800" dirty="0" smtClean="0"/>
              <a:t>تميزهم، </a:t>
            </a:r>
            <a:r>
              <a:rPr lang="ar-SA" sz="2800" dirty="0"/>
              <a:t>و تذليل العقبات التي تعترض </a:t>
            </a:r>
            <a:r>
              <a:rPr lang="ar-SA" sz="2800" dirty="0" smtClean="0"/>
              <a:t>طريقهم، </a:t>
            </a:r>
            <a:r>
              <a:rPr lang="ar-SA" sz="2800" dirty="0"/>
              <a:t>و كذلك تشجيعهم من خلال برامج خاصة </a:t>
            </a:r>
            <a:r>
              <a:rPr lang="ar-SA" sz="2800" dirty="0" smtClean="0"/>
              <a:t>بهم .</a:t>
            </a:r>
            <a:endParaRPr lang="en-US" sz="2800" dirty="0"/>
          </a:p>
          <a:p>
            <a:pPr lvl="0"/>
            <a:r>
              <a:rPr lang="ar-SA" sz="2800" dirty="0" smtClean="0"/>
              <a:t>متابعة </a:t>
            </a:r>
            <a:r>
              <a:rPr lang="ar-SA" sz="2800" dirty="0"/>
              <a:t>الطالبات الذين يكثر تغيبهم عن </a:t>
            </a:r>
            <a:r>
              <a:rPr lang="ar-SA" sz="2800" dirty="0" smtClean="0"/>
              <a:t>المحاضرات، </a:t>
            </a:r>
            <a:r>
              <a:rPr lang="ar-SA" sz="2800" dirty="0"/>
              <a:t>و وضع آلية مناسبة لمعالجة الغياب.</a:t>
            </a:r>
            <a:endParaRPr lang="en-US" sz="2800" dirty="0"/>
          </a:p>
          <a:p>
            <a:pPr lvl="0"/>
            <a:r>
              <a:rPr lang="ar-SA" sz="2800" dirty="0" smtClean="0"/>
              <a:t>مساعدة </a:t>
            </a:r>
            <a:r>
              <a:rPr lang="ar-SA" sz="2800" dirty="0"/>
              <a:t>الطالبات في فهم طبيعة المناهج والمقررات الدراسية.</a:t>
            </a:r>
            <a:endParaRPr lang="en-US" sz="2800" dirty="0"/>
          </a:p>
          <a:p>
            <a:pPr lvl="0"/>
            <a:r>
              <a:rPr lang="ar-SA" sz="2800" dirty="0" smtClean="0"/>
              <a:t>مساعدة </a:t>
            </a:r>
            <a:r>
              <a:rPr lang="ar-SA" sz="2800" dirty="0"/>
              <a:t>الطالبات في تحديد الاختيارات المناسبة من المقررات الدراسية</a:t>
            </a:r>
            <a:r>
              <a:rPr lang="ar-SA" sz="2800" dirty="0" smtClean="0"/>
              <a:t>.</a:t>
            </a:r>
            <a:endParaRPr lang="en-US" sz="2800" dirty="0"/>
          </a:p>
        </p:txBody>
      </p:sp>
      <p:sp>
        <p:nvSpPr>
          <p:cNvPr id="5" name="AutoShape 18"/>
          <p:cNvSpPr txBox="1">
            <a:spLocks noChangeArrowheads="1"/>
          </p:cNvSpPr>
          <p:nvPr/>
        </p:nvSpPr>
        <p:spPr bwMode="auto">
          <a:xfrm>
            <a:off x="437185" y="548680"/>
            <a:ext cx="8229600" cy="1546313"/>
          </a:xfrm>
          <a:prstGeom prst="downArrowCallout">
            <a:avLst>
              <a:gd name="adj1" fmla="val 88240"/>
              <a:gd name="adj2" fmla="val 88240"/>
              <a:gd name="adj3" fmla="val 16667"/>
              <a:gd name="adj4" fmla="val 66667"/>
            </a:avLst>
          </a:prstGeom>
          <a:solidFill>
            <a:schemeClr val="bg1">
              <a:lumMod val="95000"/>
              <a:alpha val="58823"/>
            </a:schemeClr>
          </a:solidFill>
          <a:ln w="9525">
            <a:noFill/>
            <a:miter lim="800000"/>
            <a:headEnd/>
            <a:tailEnd/>
          </a:ln>
          <a:scene3d>
            <a:camera prst="legacyPerspectiveTop"/>
            <a:lightRig rig="legacyFlat3" dir="b"/>
          </a:scene3d>
          <a:sp3d extrusionH="887400" prstMaterial="legacyMatte">
            <a:bevelT w="13500" h="13500" prst="angle"/>
            <a:bevelB w="13500" h="13500" prst="angle"/>
            <a:extrusionClr>
              <a:srgbClr val="CCFFCC"/>
            </a:extrusionClr>
          </a:sp3d>
          <a:extLs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flatTx/>
          </a:bodyPr>
          <a:lstStyle>
            <a:lvl1pPr algn="l" rtl="1" eaLnBrk="1" fontAlgn="base" hangingPunct="1">
              <a:spcBef>
                <a:spcPct val="0"/>
              </a:spcBef>
              <a:spcAft>
                <a:spcPct val="0"/>
              </a:spcAft>
              <a:defRPr sz="2000" b="1" kern="1200">
                <a:solidFill>
                  <a:schemeClr val="tx1"/>
                </a:solidFill>
                <a:latin typeface="+mj-lt"/>
                <a:ea typeface="+mj-ea"/>
                <a:cs typeface="+mj-cs"/>
              </a:defRPr>
            </a:lvl1pPr>
            <a:lvl2pPr algn="ctr" rtl="1" eaLnBrk="1" fontAlgn="base" hangingPunct="1">
              <a:spcBef>
                <a:spcPct val="0"/>
              </a:spcBef>
              <a:spcAft>
                <a:spcPct val="0"/>
              </a:spcAft>
              <a:defRPr sz="4400">
                <a:solidFill>
                  <a:schemeClr val="tx1"/>
                </a:solidFill>
                <a:latin typeface="Calibri" pitchFamily="34" charset="0"/>
                <a:ea typeface="宋体" charset="-122"/>
              </a:defRPr>
            </a:lvl2pPr>
            <a:lvl3pPr algn="ctr" rtl="1" eaLnBrk="1" fontAlgn="base" hangingPunct="1">
              <a:spcBef>
                <a:spcPct val="0"/>
              </a:spcBef>
              <a:spcAft>
                <a:spcPct val="0"/>
              </a:spcAft>
              <a:defRPr sz="4400">
                <a:solidFill>
                  <a:schemeClr val="tx1"/>
                </a:solidFill>
                <a:latin typeface="Calibri" pitchFamily="34" charset="0"/>
                <a:ea typeface="宋体" charset="-122"/>
              </a:defRPr>
            </a:lvl3pPr>
            <a:lvl4pPr algn="ctr" rtl="1" eaLnBrk="1" fontAlgn="base" hangingPunct="1">
              <a:spcBef>
                <a:spcPct val="0"/>
              </a:spcBef>
              <a:spcAft>
                <a:spcPct val="0"/>
              </a:spcAft>
              <a:defRPr sz="4400">
                <a:solidFill>
                  <a:schemeClr val="tx1"/>
                </a:solidFill>
                <a:latin typeface="Calibri" pitchFamily="34" charset="0"/>
                <a:ea typeface="宋体" charset="-122"/>
              </a:defRPr>
            </a:lvl4pPr>
            <a:lvl5pPr algn="ctr" rtl="1" eaLnBrk="1" fontAlgn="base" hangingPunct="1">
              <a:spcBef>
                <a:spcPct val="0"/>
              </a:spcBef>
              <a:spcAft>
                <a:spcPct val="0"/>
              </a:spcAft>
              <a:defRPr sz="4400">
                <a:solidFill>
                  <a:schemeClr val="tx1"/>
                </a:solidFill>
                <a:latin typeface="Calibri" pitchFamily="34" charset="0"/>
                <a:ea typeface="宋体" charset="-122"/>
              </a:defRPr>
            </a:lvl5pPr>
            <a:lvl6pPr marL="457200" algn="ctr" rtl="1" eaLnBrk="1" fontAlgn="base" hangingPunct="1">
              <a:spcBef>
                <a:spcPct val="0"/>
              </a:spcBef>
              <a:spcAft>
                <a:spcPct val="0"/>
              </a:spcAft>
              <a:defRPr sz="4400">
                <a:solidFill>
                  <a:schemeClr val="tx1"/>
                </a:solidFill>
                <a:latin typeface="Calibri" pitchFamily="34" charset="0"/>
                <a:ea typeface="宋体" charset="-122"/>
              </a:defRPr>
            </a:lvl6pPr>
            <a:lvl7pPr marL="914400" algn="ctr" rtl="1" eaLnBrk="1" fontAlgn="base" hangingPunct="1">
              <a:spcBef>
                <a:spcPct val="0"/>
              </a:spcBef>
              <a:spcAft>
                <a:spcPct val="0"/>
              </a:spcAft>
              <a:defRPr sz="4400">
                <a:solidFill>
                  <a:schemeClr val="tx1"/>
                </a:solidFill>
                <a:latin typeface="Calibri" pitchFamily="34" charset="0"/>
                <a:ea typeface="宋体" charset="-122"/>
              </a:defRPr>
            </a:lvl7pPr>
            <a:lvl8pPr marL="1371600" algn="ctr" rtl="1" eaLnBrk="1" fontAlgn="base" hangingPunct="1">
              <a:spcBef>
                <a:spcPct val="0"/>
              </a:spcBef>
              <a:spcAft>
                <a:spcPct val="0"/>
              </a:spcAft>
              <a:defRPr sz="4400">
                <a:solidFill>
                  <a:schemeClr val="tx1"/>
                </a:solidFill>
                <a:latin typeface="Calibri" pitchFamily="34" charset="0"/>
                <a:ea typeface="宋体" charset="-122"/>
              </a:defRPr>
            </a:lvl8pPr>
            <a:lvl9pPr marL="1828800" algn="ctr" rtl="1" eaLnBrk="1" fontAlgn="base" hangingPunct="1">
              <a:spcBef>
                <a:spcPct val="0"/>
              </a:spcBef>
              <a:spcAft>
                <a:spcPct val="0"/>
              </a:spcAft>
              <a:defRPr sz="4400">
                <a:solidFill>
                  <a:schemeClr val="tx1"/>
                </a:solidFill>
                <a:latin typeface="Calibri" pitchFamily="34" charset="0"/>
                <a:ea typeface="宋体" charset="-122"/>
              </a:defRPr>
            </a:lvl9pPr>
          </a:lstStyle>
          <a:p>
            <a:pPr algn="ctr">
              <a:lnSpc>
                <a:spcPct val="80000"/>
              </a:lnSpc>
              <a:spcBef>
                <a:spcPct val="20000"/>
              </a:spcBef>
              <a:buClr>
                <a:schemeClr val="hlink"/>
              </a:buClr>
              <a:buSzPct val="120000"/>
            </a:pPr>
            <a:r>
              <a:rPr lang="ar-SA" sz="3600" dirty="0" smtClean="0"/>
              <a:t>مهام لجنة </a:t>
            </a:r>
            <a:r>
              <a:rPr lang="ar-SA" sz="3600" dirty="0" smtClean="0"/>
              <a:t>الإرشاد </a:t>
            </a:r>
            <a:r>
              <a:rPr lang="ar-SA" sz="3600" dirty="0" smtClean="0"/>
              <a:t>الأكاديمي</a:t>
            </a:r>
            <a:endParaRPr lang="en-US" sz="3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5506" y="2025908"/>
            <a:ext cx="8892480" cy="4832092"/>
          </a:xfrm>
          <a:prstGeom prst="rect">
            <a:avLst/>
          </a:prstGeom>
        </p:spPr>
        <p:txBody>
          <a:bodyPr wrap="square">
            <a:spAutoFit/>
          </a:bodyPr>
          <a:lstStyle/>
          <a:p>
            <a:pPr lvl="0" algn="r"/>
            <a:r>
              <a:rPr lang="ar-SA" sz="2800" dirty="0" smtClean="0"/>
              <a:t>•  توضيح الأهداف الخاصة بالكلية والدراسة والقيم المتضمنة فيها.</a:t>
            </a:r>
            <a:endParaRPr lang="ar-SA" sz="2800" dirty="0"/>
          </a:p>
          <a:p>
            <a:pPr lvl="0" algn="r"/>
            <a:endParaRPr lang="ar-SA" sz="2400" dirty="0" smtClean="0"/>
          </a:p>
          <a:p>
            <a:pPr algn="r"/>
            <a:r>
              <a:rPr lang="ar-SA" sz="2800" dirty="0" smtClean="0"/>
              <a:t>•  إعلام </a:t>
            </a:r>
            <a:r>
              <a:rPr lang="ar-SA" sz="2800" dirty="0"/>
              <a:t>الطالبات بكافة القواعد والتعليمات بأنظمة الجامعة، من حيث النسبة المحددة للغياب والأعذار </a:t>
            </a:r>
            <a:r>
              <a:rPr lang="ar-SA" sz="2800" dirty="0" smtClean="0"/>
              <a:t>المقبولة، </a:t>
            </a:r>
            <a:r>
              <a:rPr lang="ar-SA" sz="2800" dirty="0"/>
              <a:t>والمسموح </a:t>
            </a:r>
            <a:r>
              <a:rPr lang="ar-SA" sz="2800" dirty="0" smtClean="0"/>
              <a:t>بها، </a:t>
            </a:r>
            <a:r>
              <a:rPr lang="ar-SA" sz="2800" dirty="0"/>
              <a:t>وكذلك </a:t>
            </a:r>
            <a:r>
              <a:rPr lang="ar-SA" sz="2800" dirty="0"/>
              <a:t>إ</a:t>
            </a:r>
            <a:r>
              <a:rPr lang="ar-SA" sz="2800" dirty="0" smtClean="0"/>
              <a:t>علامهم </a:t>
            </a:r>
            <a:endParaRPr lang="en-US" sz="2800" dirty="0" smtClean="0"/>
          </a:p>
          <a:p>
            <a:pPr algn="r"/>
            <a:r>
              <a:rPr lang="ar-SA" sz="2800" dirty="0" smtClean="0"/>
              <a:t>بكافة </a:t>
            </a:r>
            <a:r>
              <a:rPr lang="ar-SA" sz="2800" dirty="0"/>
              <a:t>القواعد السلوكية المسموح بها أو الممنوعة داخل الحرم الجامعي.</a:t>
            </a:r>
            <a:endParaRPr lang="en-US" sz="2800" dirty="0"/>
          </a:p>
          <a:p>
            <a:pPr algn="r"/>
            <a:endParaRPr lang="ar-SA" dirty="0" smtClean="0"/>
          </a:p>
          <a:p>
            <a:pPr algn="r"/>
            <a:r>
              <a:rPr lang="ar-SA" sz="2800" dirty="0" smtClean="0"/>
              <a:t>•  الإشراف </a:t>
            </a:r>
            <a:r>
              <a:rPr lang="ar-SA" sz="2800" dirty="0"/>
              <a:t>على عملية التسجيل للمواد الدراسية، واتباع متطلبات </a:t>
            </a:r>
            <a:r>
              <a:rPr lang="ar-SA" sz="2800" dirty="0" smtClean="0"/>
              <a:t>وإجراءات </a:t>
            </a:r>
            <a:r>
              <a:rPr lang="ar-SA" sz="2800" dirty="0"/>
              <a:t>تسجيل المواد، والحذف </a:t>
            </a:r>
            <a:r>
              <a:rPr lang="ar-SA" sz="2800" dirty="0" smtClean="0"/>
              <a:t>والإضافة</a:t>
            </a:r>
            <a:r>
              <a:rPr lang="ar-SA" sz="2800" dirty="0"/>
              <a:t>.</a:t>
            </a:r>
            <a:endParaRPr lang="en-US" sz="2800" dirty="0"/>
          </a:p>
          <a:p>
            <a:pPr algn="r"/>
            <a:endParaRPr lang="ar-SA" sz="1400" dirty="0" smtClean="0"/>
          </a:p>
          <a:p>
            <a:pPr algn="r"/>
            <a:r>
              <a:rPr lang="ar-SA" sz="2800" dirty="0" smtClean="0"/>
              <a:t>•  متابعة </a:t>
            </a:r>
            <a:r>
              <a:rPr lang="ar-SA" sz="2800" dirty="0"/>
              <a:t>الطالبات المسجلات في كل شعبة ، مع الالتزام بالحد  الأدنى والأعلى من الساعات المعتمدة حسب تعليمات الجامعة وفقا للمعدل التراكمي للطالبة</a:t>
            </a:r>
            <a:r>
              <a:rPr lang="ar-SA" sz="2800" dirty="0" smtClean="0"/>
              <a:t>. </a:t>
            </a:r>
            <a:endParaRPr lang="zh-CN" altLang="en-US" dirty="0"/>
          </a:p>
        </p:txBody>
      </p:sp>
      <p:sp>
        <p:nvSpPr>
          <p:cNvPr id="6" name="AutoShape 18"/>
          <p:cNvSpPr txBox="1">
            <a:spLocks noChangeArrowheads="1"/>
          </p:cNvSpPr>
          <p:nvPr/>
        </p:nvSpPr>
        <p:spPr bwMode="auto">
          <a:xfrm>
            <a:off x="459318" y="548680"/>
            <a:ext cx="8229600" cy="1546313"/>
          </a:xfrm>
          <a:prstGeom prst="downArrowCallout">
            <a:avLst>
              <a:gd name="adj1" fmla="val 88240"/>
              <a:gd name="adj2" fmla="val 88240"/>
              <a:gd name="adj3" fmla="val 16667"/>
              <a:gd name="adj4" fmla="val 66667"/>
            </a:avLst>
          </a:prstGeom>
          <a:solidFill>
            <a:schemeClr val="bg1">
              <a:lumMod val="95000"/>
              <a:alpha val="58823"/>
            </a:schemeClr>
          </a:solidFill>
          <a:ln w="9525">
            <a:noFill/>
            <a:miter lim="800000"/>
            <a:headEnd/>
            <a:tailEnd/>
          </a:ln>
          <a:scene3d>
            <a:camera prst="legacyPerspectiveTop"/>
            <a:lightRig rig="legacyFlat3" dir="b"/>
          </a:scene3d>
          <a:sp3d extrusionH="887400" prstMaterial="legacyMatte">
            <a:bevelT w="13500" h="13500" prst="angle"/>
            <a:bevelB w="13500" h="13500" prst="angle"/>
            <a:extrusionClr>
              <a:srgbClr val="CCFFCC"/>
            </a:extrusionClr>
          </a:sp3d>
          <a:extLs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flatTx/>
          </a:bodyPr>
          <a:lstStyle>
            <a:lvl1pPr algn="l" rtl="1" eaLnBrk="1" fontAlgn="base" hangingPunct="1">
              <a:spcBef>
                <a:spcPct val="0"/>
              </a:spcBef>
              <a:spcAft>
                <a:spcPct val="0"/>
              </a:spcAft>
              <a:defRPr sz="2000" b="1" kern="1200">
                <a:solidFill>
                  <a:schemeClr val="tx1"/>
                </a:solidFill>
                <a:latin typeface="+mj-lt"/>
                <a:ea typeface="+mj-ea"/>
                <a:cs typeface="+mj-cs"/>
              </a:defRPr>
            </a:lvl1pPr>
            <a:lvl2pPr algn="ctr" rtl="1" eaLnBrk="1" fontAlgn="base" hangingPunct="1">
              <a:spcBef>
                <a:spcPct val="0"/>
              </a:spcBef>
              <a:spcAft>
                <a:spcPct val="0"/>
              </a:spcAft>
              <a:defRPr sz="4400">
                <a:solidFill>
                  <a:schemeClr val="tx1"/>
                </a:solidFill>
                <a:latin typeface="Calibri" pitchFamily="34" charset="0"/>
                <a:ea typeface="宋体" charset="-122"/>
              </a:defRPr>
            </a:lvl2pPr>
            <a:lvl3pPr algn="ctr" rtl="1" eaLnBrk="1" fontAlgn="base" hangingPunct="1">
              <a:spcBef>
                <a:spcPct val="0"/>
              </a:spcBef>
              <a:spcAft>
                <a:spcPct val="0"/>
              </a:spcAft>
              <a:defRPr sz="4400">
                <a:solidFill>
                  <a:schemeClr val="tx1"/>
                </a:solidFill>
                <a:latin typeface="Calibri" pitchFamily="34" charset="0"/>
                <a:ea typeface="宋体" charset="-122"/>
              </a:defRPr>
            </a:lvl3pPr>
            <a:lvl4pPr algn="ctr" rtl="1" eaLnBrk="1" fontAlgn="base" hangingPunct="1">
              <a:spcBef>
                <a:spcPct val="0"/>
              </a:spcBef>
              <a:spcAft>
                <a:spcPct val="0"/>
              </a:spcAft>
              <a:defRPr sz="4400">
                <a:solidFill>
                  <a:schemeClr val="tx1"/>
                </a:solidFill>
                <a:latin typeface="Calibri" pitchFamily="34" charset="0"/>
                <a:ea typeface="宋体" charset="-122"/>
              </a:defRPr>
            </a:lvl4pPr>
            <a:lvl5pPr algn="ctr" rtl="1" eaLnBrk="1" fontAlgn="base" hangingPunct="1">
              <a:spcBef>
                <a:spcPct val="0"/>
              </a:spcBef>
              <a:spcAft>
                <a:spcPct val="0"/>
              </a:spcAft>
              <a:defRPr sz="4400">
                <a:solidFill>
                  <a:schemeClr val="tx1"/>
                </a:solidFill>
                <a:latin typeface="Calibri" pitchFamily="34" charset="0"/>
                <a:ea typeface="宋体" charset="-122"/>
              </a:defRPr>
            </a:lvl5pPr>
            <a:lvl6pPr marL="457200" algn="ctr" rtl="1" eaLnBrk="1" fontAlgn="base" hangingPunct="1">
              <a:spcBef>
                <a:spcPct val="0"/>
              </a:spcBef>
              <a:spcAft>
                <a:spcPct val="0"/>
              </a:spcAft>
              <a:defRPr sz="4400">
                <a:solidFill>
                  <a:schemeClr val="tx1"/>
                </a:solidFill>
                <a:latin typeface="Calibri" pitchFamily="34" charset="0"/>
                <a:ea typeface="宋体" charset="-122"/>
              </a:defRPr>
            </a:lvl6pPr>
            <a:lvl7pPr marL="914400" algn="ctr" rtl="1" eaLnBrk="1" fontAlgn="base" hangingPunct="1">
              <a:spcBef>
                <a:spcPct val="0"/>
              </a:spcBef>
              <a:spcAft>
                <a:spcPct val="0"/>
              </a:spcAft>
              <a:defRPr sz="4400">
                <a:solidFill>
                  <a:schemeClr val="tx1"/>
                </a:solidFill>
                <a:latin typeface="Calibri" pitchFamily="34" charset="0"/>
                <a:ea typeface="宋体" charset="-122"/>
              </a:defRPr>
            </a:lvl7pPr>
            <a:lvl8pPr marL="1371600" algn="ctr" rtl="1" eaLnBrk="1" fontAlgn="base" hangingPunct="1">
              <a:spcBef>
                <a:spcPct val="0"/>
              </a:spcBef>
              <a:spcAft>
                <a:spcPct val="0"/>
              </a:spcAft>
              <a:defRPr sz="4400">
                <a:solidFill>
                  <a:schemeClr val="tx1"/>
                </a:solidFill>
                <a:latin typeface="Calibri" pitchFamily="34" charset="0"/>
                <a:ea typeface="宋体" charset="-122"/>
              </a:defRPr>
            </a:lvl8pPr>
            <a:lvl9pPr marL="1828800" algn="ctr" rtl="1" eaLnBrk="1" fontAlgn="base" hangingPunct="1">
              <a:spcBef>
                <a:spcPct val="0"/>
              </a:spcBef>
              <a:spcAft>
                <a:spcPct val="0"/>
              </a:spcAft>
              <a:defRPr sz="4400">
                <a:solidFill>
                  <a:schemeClr val="tx1"/>
                </a:solidFill>
                <a:latin typeface="Calibri" pitchFamily="34" charset="0"/>
                <a:ea typeface="宋体" charset="-122"/>
              </a:defRPr>
            </a:lvl9pPr>
          </a:lstStyle>
          <a:p>
            <a:pPr algn="ctr">
              <a:lnSpc>
                <a:spcPct val="80000"/>
              </a:lnSpc>
              <a:spcBef>
                <a:spcPct val="20000"/>
              </a:spcBef>
              <a:buClr>
                <a:schemeClr val="hlink"/>
              </a:buClr>
              <a:buSzPct val="120000"/>
            </a:pPr>
            <a:r>
              <a:rPr lang="ar-SA" sz="3600" dirty="0" smtClean="0"/>
              <a:t>مهام لجنة </a:t>
            </a:r>
            <a:r>
              <a:rPr lang="ar-SA" sz="3600" dirty="0" smtClean="0"/>
              <a:t>الإرشاد </a:t>
            </a:r>
            <a:r>
              <a:rPr lang="ar-SA" sz="3600" dirty="0" smtClean="0"/>
              <a:t>الأكاديمي</a:t>
            </a:r>
            <a:endParaRPr lang="en-US" sz="3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4283968" y="2499573"/>
            <a:ext cx="4572000" cy="2246769"/>
          </a:xfrm>
          <a:prstGeom prst="rect">
            <a:avLst/>
          </a:prstGeom>
        </p:spPr>
        <p:txBody>
          <a:bodyPr>
            <a:spAutoFit/>
          </a:bodyPr>
          <a:lstStyle/>
          <a:p>
            <a:pPr algn="r"/>
            <a:r>
              <a:rPr lang="ar-SA" sz="2800" dirty="0" smtClean="0"/>
              <a:t>•  متابعة </a:t>
            </a:r>
            <a:r>
              <a:rPr lang="ar-SA" sz="2800" dirty="0"/>
              <a:t>التحصيل العلمي للطالبات ، وتوجيههم أكاديمياً وتربوياً </a:t>
            </a:r>
            <a:endParaRPr lang="en-US" sz="2800" dirty="0"/>
          </a:p>
          <a:p>
            <a:pPr algn="r"/>
            <a:r>
              <a:rPr lang="ar-SA" sz="2800" dirty="0"/>
              <a:t>وتوفير المواد البديلة لطالبات التخرج، والعمل على تلافي الصعوبات التي تعترض جداولهم الدراسية.</a:t>
            </a:r>
          </a:p>
        </p:txBody>
      </p:sp>
      <p:sp>
        <p:nvSpPr>
          <p:cNvPr id="6" name="AutoShape 18"/>
          <p:cNvSpPr txBox="1">
            <a:spLocks noChangeArrowheads="1"/>
          </p:cNvSpPr>
          <p:nvPr/>
        </p:nvSpPr>
        <p:spPr bwMode="auto">
          <a:xfrm>
            <a:off x="437185" y="442526"/>
            <a:ext cx="8229600" cy="1690330"/>
          </a:xfrm>
          <a:prstGeom prst="downArrowCallout">
            <a:avLst>
              <a:gd name="adj1" fmla="val 88240"/>
              <a:gd name="adj2" fmla="val 88240"/>
              <a:gd name="adj3" fmla="val 16667"/>
              <a:gd name="adj4" fmla="val 66667"/>
            </a:avLst>
          </a:prstGeom>
          <a:solidFill>
            <a:schemeClr val="bg1">
              <a:lumMod val="95000"/>
              <a:alpha val="58823"/>
            </a:schemeClr>
          </a:solidFill>
          <a:ln w="9525">
            <a:noFill/>
            <a:miter lim="800000"/>
            <a:headEnd/>
            <a:tailEnd/>
          </a:ln>
          <a:scene3d>
            <a:camera prst="legacyPerspectiveTop"/>
            <a:lightRig rig="legacyFlat3" dir="b"/>
          </a:scene3d>
          <a:sp3d extrusionH="887400" prstMaterial="legacyMatte">
            <a:bevelT w="13500" h="13500" prst="angle"/>
            <a:bevelB w="13500" h="13500" prst="angle"/>
            <a:extrusionClr>
              <a:srgbClr val="CCFFCC"/>
            </a:extrusionClr>
          </a:sp3d>
          <a:extLs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flatTx/>
          </a:bodyPr>
          <a:lstStyle>
            <a:lvl1pPr algn="l" rtl="1" eaLnBrk="1" fontAlgn="base" hangingPunct="1">
              <a:spcBef>
                <a:spcPct val="0"/>
              </a:spcBef>
              <a:spcAft>
                <a:spcPct val="0"/>
              </a:spcAft>
              <a:defRPr sz="2000" b="1" kern="1200">
                <a:solidFill>
                  <a:schemeClr val="tx1"/>
                </a:solidFill>
                <a:latin typeface="+mj-lt"/>
                <a:ea typeface="+mj-ea"/>
                <a:cs typeface="+mj-cs"/>
              </a:defRPr>
            </a:lvl1pPr>
            <a:lvl2pPr algn="ctr" rtl="1" eaLnBrk="1" fontAlgn="base" hangingPunct="1">
              <a:spcBef>
                <a:spcPct val="0"/>
              </a:spcBef>
              <a:spcAft>
                <a:spcPct val="0"/>
              </a:spcAft>
              <a:defRPr sz="4400">
                <a:solidFill>
                  <a:schemeClr val="tx1"/>
                </a:solidFill>
                <a:latin typeface="Calibri" pitchFamily="34" charset="0"/>
                <a:ea typeface="宋体" charset="-122"/>
              </a:defRPr>
            </a:lvl2pPr>
            <a:lvl3pPr algn="ctr" rtl="1" eaLnBrk="1" fontAlgn="base" hangingPunct="1">
              <a:spcBef>
                <a:spcPct val="0"/>
              </a:spcBef>
              <a:spcAft>
                <a:spcPct val="0"/>
              </a:spcAft>
              <a:defRPr sz="4400">
                <a:solidFill>
                  <a:schemeClr val="tx1"/>
                </a:solidFill>
                <a:latin typeface="Calibri" pitchFamily="34" charset="0"/>
                <a:ea typeface="宋体" charset="-122"/>
              </a:defRPr>
            </a:lvl3pPr>
            <a:lvl4pPr algn="ctr" rtl="1" eaLnBrk="1" fontAlgn="base" hangingPunct="1">
              <a:spcBef>
                <a:spcPct val="0"/>
              </a:spcBef>
              <a:spcAft>
                <a:spcPct val="0"/>
              </a:spcAft>
              <a:defRPr sz="4400">
                <a:solidFill>
                  <a:schemeClr val="tx1"/>
                </a:solidFill>
                <a:latin typeface="Calibri" pitchFamily="34" charset="0"/>
                <a:ea typeface="宋体" charset="-122"/>
              </a:defRPr>
            </a:lvl4pPr>
            <a:lvl5pPr algn="ctr" rtl="1" eaLnBrk="1" fontAlgn="base" hangingPunct="1">
              <a:spcBef>
                <a:spcPct val="0"/>
              </a:spcBef>
              <a:spcAft>
                <a:spcPct val="0"/>
              </a:spcAft>
              <a:defRPr sz="4400">
                <a:solidFill>
                  <a:schemeClr val="tx1"/>
                </a:solidFill>
                <a:latin typeface="Calibri" pitchFamily="34" charset="0"/>
                <a:ea typeface="宋体" charset="-122"/>
              </a:defRPr>
            </a:lvl5pPr>
            <a:lvl6pPr marL="457200" algn="ctr" rtl="1" eaLnBrk="1" fontAlgn="base" hangingPunct="1">
              <a:spcBef>
                <a:spcPct val="0"/>
              </a:spcBef>
              <a:spcAft>
                <a:spcPct val="0"/>
              </a:spcAft>
              <a:defRPr sz="4400">
                <a:solidFill>
                  <a:schemeClr val="tx1"/>
                </a:solidFill>
                <a:latin typeface="Calibri" pitchFamily="34" charset="0"/>
                <a:ea typeface="宋体" charset="-122"/>
              </a:defRPr>
            </a:lvl6pPr>
            <a:lvl7pPr marL="914400" algn="ctr" rtl="1" eaLnBrk="1" fontAlgn="base" hangingPunct="1">
              <a:spcBef>
                <a:spcPct val="0"/>
              </a:spcBef>
              <a:spcAft>
                <a:spcPct val="0"/>
              </a:spcAft>
              <a:defRPr sz="4400">
                <a:solidFill>
                  <a:schemeClr val="tx1"/>
                </a:solidFill>
                <a:latin typeface="Calibri" pitchFamily="34" charset="0"/>
                <a:ea typeface="宋体" charset="-122"/>
              </a:defRPr>
            </a:lvl7pPr>
            <a:lvl8pPr marL="1371600" algn="ctr" rtl="1" eaLnBrk="1" fontAlgn="base" hangingPunct="1">
              <a:spcBef>
                <a:spcPct val="0"/>
              </a:spcBef>
              <a:spcAft>
                <a:spcPct val="0"/>
              </a:spcAft>
              <a:defRPr sz="4400">
                <a:solidFill>
                  <a:schemeClr val="tx1"/>
                </a:solidFill>
                <a:latin typeface="Calibri" pitchFamily="34" charset="0"/>
                <a:ea typeface="宋体" charset="-122"/>
              </a:defRPr>
            </a:lvl8pPr>
            <a:lvl9pPr marL="1828800" algn="ctr" rtl="1" eaLnBrk="1" fontAlgn="base" hangingPunct="1">
              <a:spcBef>
                <a:spcPct val="0"/>
              </a:spcBef>
              <a:spcAft>
                <a:spcPct val="0"/>
              </a:spcAft>
              <a:defRPr sz="4400">
                <a:solidFill>
                  <a:schemeClr val="tx1"/>
                </a:solidFill>
                <a:latin typeface="Calibri" pitchFamily="34" charset="0"/>
                <a:ea typeface="宋体" charset="-122"/>
              </a:defRPr>
            </a:lvl9pPr>
          </a:lstStyle>
          <a:p>
            <a:pPr algn="ctr">
              <a:lnSpc>
                <a:spcPct val="80000"/>
              </a:lnSpc>
              <a:spcBef>
                <a:spcPct val="20000"/>
              </a:spcBef>
              <a:buClr>
                <a:schemeClr val="hlink"/>
              </a:buClr>
              <a:buSzPct val="120000"/>
            </a:pPr>
            <a:r>
              <a:rPr lang="ar-SA" sz="3600" dirty="0" smtClean="0"/>
              <a:t>مهام لجنة </a:t>
            </a:r>
            <a:r>
              <a:rPr lang="ar-SA" sz="3600" dirty="0" smtClean="0"/>
              <a:t>الإرشاد </a:t>
            </a:r>
            <a:r>
              <a:rPr lang="ar-SA" sz="3600" dirty="0" smtClean="0"/>
              <a:t>الأكاديمي</a:t>
            </a:r>
            <a:endParaRPr lang="en-US" sz="3600" dirty="0"/>
          </a:p>
        </p:txBody>
      </p:sp>
      <p:pic>
        <p:nvPicPr>
          <p:cNvPr id="1026" name="Picture 2" descr="C:\Users\MAx\Desktop\امنه\دليل الارشاد\20120926191509_7388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385" y="2499573"/>
            <a:ext cx="4091583" cy="2454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69105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rrowheads="1"/>
          </p:cNvSpPr>
          <p:nvPr/>
        </p:nvSpPr>
        <p:spPr bwMode="auto">
          <a:xfrm>
            <a:off x="250825" y="548680"/>
            <a:ext cx="8713788" cy="1656184"/>
          </a:xfrm>
          <a:prstGeom prst="downArrowCallout">
            <a:avLst>
              <a:gd name="adj1" fmla="val 151296"/>
              <a:gd name="adj2" fmla="val 151296"/>
              <a:gd name="adj3" fmla="val 16667"/>
              <a:gd name="adj4" fmla="val 66667"/>
            </a:avLst>
          </a:prstGeom>
          <a:solidFill>
            <a:schemeClr val="bg1">
              <a:lumMod val="85000"/>
              <a:alpha val="50980"/>
            </a:schemeClr>
          </a:solidFill>
          <a:ln w="9525">
            <a:miter lim="800000"/>
            <a:headEnd/>
            <a:tailEnd/>
          </a:ln>
          <a:scene3d>
            <a:camera prst="legacyPerspectiveTop"/>
            <a:lightRig rig="legacyFlat3" dir="b"/>
          </a:scene3d>
          <a:sp3d extrusionH="887400" prstMaterial="legacyMatte">
            <a:bevelT w="13500" h="13500" prst="angle"/>
            <a:bevelB w="13500" h="13500" prst="angle"/>
            <a:extrusionClr>
              <a:srgbClr val="CCFFCC"/>
            </a:extrusionClr>
          </a:sp3d>
        </p:spPr>
        <p:txBody>
          <a:bodyPr wrap="none" anchor="ctr">
            <a:flatTx/>
          </a:bodyPr>
          <a:lstStyle/>
          <a:p>
            <a:pPr algn="ctr">
              <a:lnSpc>
                <a:spcPct val="80000"/>
              </a:lnSpc>
              <a:spcBef>
                <a:spcPct val="20000"/>
              </a:spcBef>
              <a:buClr>
                <a:schemeClr val="hlink"/>
              </a:buClr>
              <a:buSzPct val="120000"/>
            </a:pPr>
            <a:r>
              <a:rPr lang="ar-SA" sz="3600" b="1" dirty="0" smtClean="0"/>
              <a:t>التوجيه والإرشاد</a:t>
            </a:r>
            <a:endParaRPr lang="en-US" sz="3600" b="1" dirty="0"/>
          </a:p>
        </p:txBody>
      </p:sp>
      <p:sp>
        <p:nvSpPr>
          <p:cNvPr id="6" name="Rectangle 17"/>
          <p:cNvSpPr txBox="1">
            <a:spLocks noChangeArrowheads="1"/>
          </p:cNvSpPr>
          <p:nvPr/>
        </p:nvSpPr>
        <p:spPr bwMode="auto">
          <a:xfrm>
            <a:off x="708943" y="2845431"/>
            <a:ext cx="7797552" cy="3528392"/>
          </a:xfrm>
          <a:prstGeom prst="rect">
            <a:avLst/>
          </a:prstGeom>
          <a:solidFill>
            <a:schemeClr val="bg1">
              <a:lumMod val="95000"/>
              <a:alpha val="58823"/>
            </a:schemeClr>
          </a:solidFill>
          <a:ln w="9525">
            <a:noFill/>
            <a:miter lim="800000"/>
            <a:headEnd/>
            <a:tailEnd/>
          </a:ln>
          <a:scene3d>
            <a:camera prst="legacyPerspectiveTop"/>
            <a:lightRig rig="legacyFlat3" dir="b"/>
          </a:scene3d>
          <a:sp3d extrusionH="887400" prstMaterial="legacyMatte">
            <a:bevelT w="13500" h="13500" prst="angle"/>
            <a:bevelB w="13500" h="13500" prst="angle"/>
            <a:extrusionClr>
              <a:srgbClr val="CCFFCC"/>
            </a:extrusionClr>
          </a:sp3d>
          <a:extLs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rtlCol="0" anchor="ctr" anchorCtr="0" compatLnSpc="1">
            <a:prstTxWarp prst="textNoShape">
              <a:avLst/>
            </a:prstTxWarp>
            <a:normAutofit/>
            <a:flatTx/>
          </a:bodyPr>
          <a:lstStyle>
            <a:lvl1pPr marL="0" indent="0" algn="r" rtl="1" eaLnBrk="1" fontAlgn="base" hangingPunct="1">
              <a:spcBef>
                <a:spcPct val="20000"/>
              </a:spcBef>
              <a:spcAft>
                <a:spcPct val="0"/>
              </a:spcAft>
              <a:buFont typeface="Arial" charset="0"/>
              <a:buNone/>
              <a:defRPr sz="3200" kern="1200">
                <a:solidFill>
                  <a:schemeClr val="tx1"/>
                </a:solidFill>
                <a:latin typeface="+mn-lt"/>
                <a:ea typeface="+mn-ea"/>
                <a:cs typeface="+mn-cs"/>
              </a:defRPr>
            </a:lvl1pPr>
            <a:lvl2pPr marL="457200" indent="0" algn="r" rtl="1" eaLnBrk="1" fontAlgn="base" hangingPunct="1">
              <a:spcBef>
                <a:spcPct val="20000"/>
              </a:spcBef>
              <a:spcAft>
                <a:spcPct val="0"/>
              </a:spcAft>
              <a:buFont typeface="Arial" charset="0"/>
              <a:buNone/>
              <a:defRPr sz="2800" kern="1200">
                <a:solidFill>
                  <a:schemeClr val="tx1"/>
                </a:solidFill>
                <a:latin typeface="+mn-lt"/>
                <a:ea typeface="+mn-ea"/>
                <a:cs typeface="+mn-cs"/>
              </a:defRPr>
            </a:lvl2pPr>
            <a:lvl3pPr marL="914400" indent="0" algn="r" rtl="1" eaLnBrk="1" fontAlgn="base" hangingPunct="1">
              <a:spcBef>
                <a:spcPct val="20000"/>
              </a:spcBef>
              <a:spcAft>
                <a:spcPct val="0"/>
              </a:spcAft>
              <a:buFont typeface="Arial" charset="0"/>
              <a:buNone/>
              <a:defRPr sz="2400" kern="1200">
                <a:solidFill>
                  <a:schemeClr val="tx1"/>
                </a:solidFill>
                <a:latin typeface="+mn-lt"/>
                <a:ea typeface="+mn-ea"/>
                <a:cs typeface="+mn-cs"/>
              </a:defRPr>
            </a:lvl3pPr>
            <a:lvl4pPr marL="1371600" indent="0" algn="r" rtl="1" eaLnBrk="1" fontAlgn="base" hangingPunct="1">
              <a:spcBef>
                <a:spcPct val="20000"/>
              </a:spcBef>
              <a:spcAft>
                <a:spcPct val="0"/>
              </a:spcAft>
              <a:buFont typeface="Arial" charset="0"/>
              <a:buNone/>
              <a:defRPr sz="2000" kern="1200">
                <a:solidFill>
                  <a:schemeClr val="tx1"/>
                </a:solidFill>
                <a:latin typeface="+mn-lt"/>
                <a:ea typeface="+mn-ea"/>
                <a:cs typeface="+mn-cs"/>
              </a:defRPr>
            </a:lvl4pPr>
            <a:lvl5pPr marL="1828800" indent="0" algn="r" rtl="1" eaLnBrk="1" fontAlgn="base" hangingPunct="1">
              <a:spcBef>
                <a:spcPct val="20000"/>
              </a:spcBef>
              <a:spcAft>
                <a:spcPct val="0"/>
              </a:spcAft>
              <a:buFont typeface="Arial" charset="0"/>
              <a:buNone/>
              <a:defRPr sz="2000" kern="1200">
                <a:solidFill>
                  <a:schemeClr val="tx1"/>
                </a:solidFill>
                <a:latin typeface="+mn-lt"/>
                <a:ea typeface="+mn-ea"/>
                <a:cs typeface="+mn-cs"/>
              </a:defRPr>
            </a:lvl5pPr>
            <a:lvl6pPr marL="2286000" indent="0" algn="r" defTabSz="914400" rtl="1" eaLnBrk="1" latinLnBrk="0" hangingPunct="1">
              <a:spcBef>
                <a:spcPct val="20000"/>
              </a:spcBef>
              <a:buFont typeface="Arial" pitchFamily="34" charset="0"/>
              <a:buNone/>
              <a:defRPr sz="2000" kern="1200">
                <a:solidFill>
                  <a:schemeClr val="tx1"/>
                </a:solidFill>
                <a:latin typeface="+mn-lt"/>
                <a:ea typeface="+mn-ea"/>
                <a:cs typeface="+mn-cs"/>
              </a:defRPr>
            </a:lvl6pPr>
            <a:lvl7pPr marL="2743200" indent="0" algn="r" defTabSz="914400" rtl="1" eaLnBrk="1" latinLnBrk="0" hangingPunct="1">
              <a:spcBef>
                <a:spcPct val="20000"/>
              </a:spcBef>
              <a:buFont typeface="Arial" pitchFamily="34" charset="0"/>
              <a:buNone/>
              <a:defRPr sz="2000" kern="1200">
                <a:solidFill>
                  <a:schemeClr val="tx1"/>
                </a:solidFill>
                <a:latin typeface="+mn-lt"/>
                <a:ea typeface="+mn-ea"/>
                <a:cs typeface="+mn-cs"/>
              </a:defRPr>
            </a:lvl7pPr>
            <a:lvl8pPr marL="3200400" indent="0" algn="r" defTabSz="914400" rtl="1" eaLnBrk="1" latinLnBrk="0" hangingPunct="1">
              <a:spcBef>
                <a:spcPct val="20000"/>
              </a:spcBef>
              <a:buFont typeface="Arial" pitchFamily="34" charset="0"/>
              <a:buNone/>
              <a:defRPr sz="2000" kern="1200">
                <a:solidFill>
                  <a:schemeClr val="tx1"/>
                </a:solidFill>
                <a:latin typeface="+mn-lt"/>
                <a:ea typeface="+mn-ea"/>
                <a:cs typeface="+mn-cs"/>
              </a:defRPr>
            </a:lvl8pPr>
            <a:lvl9pPr marL="3657600" indent="0" algn="r" defTabSz="914400" rtl="1" eaLnBrk="1" latinLnBrk="0" hangingPunct="1">
              <a:spcBef>
                <a:spcPct val="20000"/>
              </a:spcBef>
              <a:buFont typeface="Arial" pitchFamily="34" charset="0"/>
              <a:buNone/>
              <a:defRPr sz="2000" kern="1200">
                <a:solidFill>
                  <a:schemeClr val="tx1"/>
                </a:solidFill>
                <a:latin typeface="+mn-lt"/>
                <a:ea typeface="+mn-ea"/>
                <a:cs typeface="+mn-cs"/>
              </a:defRPr>
            </a:lvl9pPr>
          </a:lstStyle>
          <a:p>
            <a:pPr algn="ctr"/>
            <a:r>
              <a:rPr lang="ar-SA" sz="2800" dirty="0"/>
              <a:t>العمل الذي يقوم به مجموعة من المتخصصين ويُعنى </a:t>
            </a:r>
            <a:r>
              <a:rPr lang="ar-SA" sz="2800" dirty="0" smtClean="0"/>
              <a:t>بالعملية</a:t>
            </a:r>
          </a:p>
          <a:p>
            <a:pPr algn="ctr"/>
            <a:r>
              <a:rPr lang="ar-SA" sz="2800" dirty="0" smtClean="0"/>
              <a:t> التربوية عموماً ويسعى </a:t>
            </a:r>
            <a:r>
              <a:rPr lang="ar-SA" sz="2800" dirty="0"/>
              <a:t>في نمو الطالب </a:t>
            </a:r>
            <a:r>
              <a:rPr lang="ar-SA" sz="2800" dirty="0" smtClean="0"/>
              <a:t>الشخصي </a:t>
            </a:r>
          </a:p>
          <a:p>
            <a:pPr algn="ctr"/>
            <a:r>
              <a:rPr lang="ar-SA" sz="2800" dirty="0" smtClean="0"/>
              <a:t>والإفادة </a:t>
            </a:r>
            <a:r>
              <a:rPr lang="ar-SA" sz="2800" dirty="0"/>
              <a:t>مما </a:t>
            </a:r>
            <a:r>
              <a:rPr lang="ar-SA" sz="2800" dirty="0" smtClean="0"/>
              <a:t>لديه من </a:t>
            </a:r>
            <a:r>
              <a:rPr lang="ar-SA" sz="2800" dirty="0"/>
              <a:t>قدرات </a:t>
            </a:r>
            <a:r>
              <a:rPr lang="ar-SA" sz="2800" dirty="0" smtClean="0"/>
              <a:t>ذاتية والعمل</a:t>
            </a:r>
          </a:p>
          <a:p>
            <a:pPr algn="ctr"/>
            <a:r>
              <a:rPr lang="ar-SA" sz="2800" dirty="0" smtClean="0"/>
              <a:t> </a:t>
            </a:r>
            <a:r>
              <a:rPr lang="ar-SA" sz="2800" dirty="0"/>
              <a:t>على تطوير </a:t>
            </a:r>
            <a:r>
              <a:rPr lang="ar-SA" sz="2800" dirty="0" smtClean="0"/>
              <a:t>مهاراته، وتشجيعه </a:t>
            </a:r>
            <a:r>
              <a:rPr lang="ar-SA" sz="2800" dirty="0"/>
              <a:t>على </a:t>
            </a:r>
            <a:endParaRPr lang="ar-SA" sz="2800" dirty="0" smtClean="0"/>
          </a:p>
          <a:p>
            <a:pPr algn="ctr"/>
            <a:r>
              <a:rPr lang="ar-SA" sz="2800" dirty="0" smtClean="0"/>
              <a:t>التميز </a:t>
            </a:r>
            <a:r>
              <a:rPr lang="ar-SA" sz="2800" dirty="0" smtClean="0"/>
              <a:t>والإبداع .</a:t>
            </a:r>
            <a:endParaRPr lang="en-US" sz="2800" dirty="0"/>
          </a:p>
          <a:p>
            <a:endParaRPr lang="ar-SA" sz="3600" dirty="0"/>
          </a:p>
        </p:txBody>
      </p:sp>
    </p:spTree>
    <p:extLst>
      <p:ext uri="{BB962C8B-B14F-4D97-AF65-F5344CB8AC3E}">
        <p14:creationId xmlns:p14="http://schemas.microsoft.com/office/powerpoint/2010/main" val="2203170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rrowheads="1"/>
          </p:cNvSpPr>
          <p:nvPr/>
        </p:nvSpPr>
        <p:spPr bwMode="auto">
          <a:xfrm>
            <a:off x="250825" y="548680"/>
            <a:ext cx="8713788" cy="1656184"/>
          </a:xfrm>
          <a:prstGeom prst="downArrowCallout">
            <a:avLst>
              <a:gd name="adj1" fmla="val 151296"/>
              <a:gd name="adj2" fmla="val 151296"/>
              <a:gd name="adj3" fmla="val 16667"/>
              <a:gd name="adj4" fmla="val 66667"/>
            </a:avLst>
          </a:prstGeom>
          <a:solidFill>
            <a:schemeClr val="bg1">
              <a:lumMod val="85000"/>
              <a:alpha val="50980"/>
            </a:schemeClr>
          </a:solidFill>
          <a:ln w="9525">
            <a:miter lim="800000"/>
            <a:headEnd/>
            <a:tailEnd/>
          </a:ln>
          <a:scene3d>
            <a:camera prst="legacyPerspectiveTop"/>
            <a:lightRig rig="legacyFlat3" dir="b"/>
          </a:scene3d>
          <a:sp3d extrusionH="887400" prstMaterial="legacyMatte">
            <a:bevelT w="13500" h="13500" prst="angle"/>
            <a:bevelB w="13500" h="13500" prst="angle"/>
            <a:extrusionClr>
              <a:srgbClr val="CCFFCC"/>
            </a:extrusionClr>
          </a:sp3d>
        </p:spPr>
        <p:txBody>
          <a:bodyPr wrap="none" anchor="ctr">
            <a:flatTx/>
          </a:bodyPr>
          <a:lstStyle/>
          <a:p>
            <a:pPr algn="ctr">
              <a:lnSpc>
                <a:spcPct val="80000"/>
              </a:lnSpc>
              <a:spcBef>
                <a:spcPct val="20000"/>
              </a:spcBef>
              <a:buClr>
                <a:schemeClr val="hlink"/>
              </a:buClr>
              <a:buSzPct val="120000"/>
            </a:pPr>
            <a:r>
              <a:rPr lang="ar-SA" sz="3600" b="1" dirty="0" smtClean="0"/>
              <a:t>فروع التوجيه والإرشاد</a:t>
            </a:r>
            <a:endParaRPr lang="en-US" sz="3600" b="1" dirty="0"/>
          </a:p>
        </p:txBody>
      </p:sp>
      <p:sp>
        <p:nvSpPr>
          <p:cNvPr id="6" name="AutoShape 6"/>
          <p:cNvSpPr>
            <a:spLocks noChangeArrowheads="1"/>
          </p:cNvSpPr>
          <p:nvPr/>
        </p:nvSpPr>
        <p:spPr bwMode="auto">
          <a:xfrm>
            <a:off x="4427983" y="2492896"/>
            <a:ext cx="4392165" cy="4032746"/>
          </a:xfrm>
          <a:prstGeom prst="roundRect">
            <a:avLst>
              <a:gd name="adj" fmla="val 16667"/>
            </a:avLst>
          </a:prstGeom>
          <a:solidFill>
            <a:schemeClr val="bg2">
              <a:lumMod val="90000"/>
              <a:alpha val="39999"/>
            </a:schemeClr>
          </a:solidFill>
          <a:ln w="9525">
            <a:round/>
            <a:headEnd/>
            <a:tailEnd/>
          </a:ln>
          <a:scene3d>
            <a:camera prst="legacyObliqueTopRight"/>
            <a:lightRig rig="legacyFlat3" dir="b"/>
          </a:scene3d>
          <a:sp3d extrusionH="430200" prstMaterial="legacyMatte">
            <a:bevelT w="13500" h="13500" prst="angle"/>
            <a:bevelB w="13500" h="13500" prst="angle"/>
            <a:extrusionClr>
              <a:srgbClr val="FFFF99"/>
            </a:extrusionClr>
          </a:sp3d>
        </p:spPr>
        <p:txBody>
          <a:bodyPr wrap="none" anchor="ctr">
            <a:flatTx/>
          </a:bodyPr>
          <a:lstStyle/>
          <a:p>
            <a:pPr marL="0" indent="0" algn="ctr" eaLnBrk="1" hangingPunct="1">
              <a:buFontTx/>
              <a:buNone/>
            </a:pPr>
            <a:endParaRPr lang="en-US" sz="2000" dirty="0"/>
          </a:p>
        </p:txBody>
      </p:sp>
      <p:sp>
        <p:nvSpPr>
          <p:cNvPr id="7" name="AutoShape 6"/>
          <p:cNvSpPr>
            <a:spLocks noChangeArrowheads="1"/>
          </p:cNvSpPr>
          <p:nvPr/>
        </p:nvSpPr>
        <p:spPr bwMode="auto">
          <a:xfrm>
            <a:off x="250825" y="2492896"/>
            <a:ext cx="3961135" cy="4104754"/>
          </a:xfrm>
          <a:prstGeom prst="roundRect">
            <a:avLst>
              <a:gd name="adj" fmla="val 16667"/>
            </a:avLst>
          </a:prstGeom>
          <a:solidFill>
            <a:schemeClr val="bg2">
              <a:lumMod val="90000"/>
              <a:alpha val="39999"/>
            </a:schemeClr>
          </a:solidFill>
          <a:ln w="9525">
            <a:round/>
            <a:headEnd/>
            <a:tailEnd/>
          </a:ln>
          <a:scene3d>
            <a:camera prst="legacyObliqueTopRight"/>
            <a:lightRig rig="legacyFlat3" dir="b"/>
          </a:scene3d>
          <a:sp3d extrusionH="430200" prstMaterial="legacyMatte">
            <a:bevelT w="13500" h="13500" prst="angle"/>
            <a:bevelB w="13500" h="13500" prst="angle"/>
            <a:extrusionClr>
              <a:srgbClr val="FFFF99"/>
            </a:extrusionClr>
          </a:sp3d>
        </p:spPr>
        <p:txBody>
          <a:bodyPr wrap="none" anchor="ctr">
            <a:flatTx/>
          </a:bodyPr>
          <a:lstStyle/>
          <a:p>
            <a:endParaRPr lang="ar-SA"/>
          </a:p>
        </p:txBody>
      </p:sp>
      <p:sp>
        <p:nvSpPr>
          <p:cNvPr id="8" name="Rectangle 7"/>
          <p:cNvSpPr>
            <a:spLocks noGrp="1" noChangeArrowheads="1"/>
          </p:cNvSpPr>
          <p:nvPr>
            <p:ph type="body" sz="half" idx="1"/>
          </p:nvPr>
        </p:nvSpPr>
        <p:spPr>
          <a:xfrm>
            <a:off x="4427983" y="2492896"/>
            <a:ext cx="4716017" cy="3924585"/>
          </a:xfrm>
        </p:spPr>
        <p:txBody>
          <a:bodyPr>
            <a:normAutofit fontScale="92500" lnSpcReduction="20000"/>
          </a:bodyPr>
          <a:lstStyle/>
          <a:p>
            <a:pPr marL="0" indent="0" algn="ctr" eaLnBrk="1" hangingPunct="1">
              <a:buFontTx/>
              <a:buNone/>
            </a:pPr>
            <a:r>
              <a:rPr lang="ar-SA" sz="2400" b="1" u="sng" dirty="0" smtClean="0">
                <a:solidFill>
                  <a:srgbClr val="A50021"/>
                </a:solidFill>
                <a:effectLst/>
              </a:rPr>
              <a:t> الإرشاد الاجتماعي</a:t>
            </a:r>
            <a:r>
              <a:rPr lang="ar-SA" sz="2400" b="1" dirty="0" smtClean="0">
                <a:effectLst/>
              </a:rPr>
              <a:t> </a:t>
            </a:r>
          </a:p>
          <a:p>
            <a:pPr marL="0" indent="0" algn="ctr" eaLnBrk="1" hangingPunct="1">
              <a:buFontTx/>
              <a:buNone/>
            </a:pPr>
            <a:endParaRPr lang="ar-SA" sz="2400" b="1" dirty="0" smtClean="0">
              <a:effectLst/>
            </a:endParaRPr>
          </a:p>
          <a:p>
            <a:pPr marL="0" indent="0" algn="ctr" eaLnBrk="1" hangingPunct="1">
              <a:buFontTx/>
              <a:buNone/>
            </a:pPr>
            <a:r>
              <a:rPr lang="ar-SA" sz="2400" dirty="0" smtClean="0">
                <a:effectLst/>
              </a:rPr>
              <a:t>العمل الذي يعنى بدراسة أحوال الطالبات من قبل</a:t>
            </a:r>
          </a:p>
          <a:p>
            <a:pPr marL="0" indent="0" algn="ctr" eaLnBrk="1" hangingPunct="1">
              <a:buFontTx/>
              <a:buNone/>
            </a:pPr>
            <a:r>
              <a:rPr lang="ar-SA" sz="2400" dirty="0" smtClean="0">
                <a:effectLst/>
              </a:rPr>
              <a:t> أخصائيين اجتماعيين، لتوفير البرامج والمناخ </a:t>
            </a:r>
          </a:p>
          <a:p>
            <a:pPr marL="0" indent="0" algn="ctr" eaLnBrk="1" hangingPunct="1">
              <a:buFontTx/>
              <a:buNone/>
            </a:pPr>
            <a:r>
              <a:rPr lang="ar-SA" sz="2400" dirty="0" smtClean="0">
                <a:effectLst/>
              </a:rPr>
              <a:t>الاجتماعي المناسب، لطلاب الجامعة، وحل مشكلاتهم (الشخصية، الأسرية،... إلخ)، </a:t>
            </a:r>
          </a:p>
          <a:p>
            <a:pPr marL="0" indent="0" algn="ctr" eaLnBrk="1" hangingPunct="1">
              <a:buFontTx/>
              <a:buNone/>
            </a:pPr>
            <a:r>
              <a:rPr lang="ar-SA" sz="2400" dirty="0" smtClean="0">
                <a:effectLst/>
              </a:rPr>
              <a:t>ومساعدتهم على مواجهة الضغوط </a:t>
            </a:r>
            <a:endParaRPr lang="ar-SA" sz="2400" dirty="0"/>
          </a:p>
          <a:p>
            <a:pPr marL="0" indent="0" algn="ctr" eaLnBrk="1" hangingPunct="1">
              <a:buFontTx/>
              <a:buNone/>
            </a:pPr>
            <a:r>
              <a:rPr lang="ar-SA" sz="2400" dirty="0" smtClean="0">
                <a:effectLst/>
              </a:rPr>
              <a:t>(الاجتماعية، الدراسية)، ودراسة الحالات</a:t>
            </a:r>
          </a:p>
          <a:p>
            <a:pPr marL="0" indent="0" algn="ctr" eaLnBrk="1" hangingPunct="1">
              <a:buFontTx/>
              <a:buNone/>
            </a:pPr>
            <a:r>
              <a:rPr lang="ar-SA" sz="2400" dirty="0" smtClean="0">
                <a:effectLst/>
              </a:rPr>
              <a:t> السلوكية و تقديم البرامج الوقائية، ورعاية </a:t>
            </a:r>
          </a:p>
          <a:p>
            <a:pPr marL="0" indent="0" algn="ctr" eaLnBrk="1" hangingPunct="1">
              <a:buFontTx/>
              <a:buNone/>
            </a:pPr>
            <a:r>
              <a:rPr lang="ar-SA" sz="2400" dirty="0" smtClean="0">
                <a:effectLst/>
              </a:rPr>
              <a:t>المتفوقين والمتعثرين، ودعم العلاقة بين </a:t>
            </a:r>
          </a:p>
          <a:p>
            <a:pPr marL="0" indent="0" algn="ctr" eaLnBrk="1" hangingPunct="1">
              <a:buFontTx/>
              <a:buNone/>
            </a:pPr>
            <a:r>
              <a:rPr lang="ar-SA" sz="2400" dirty="0" smtClean="0">
                <a:effectLst/>
              </a:rPr>
              <a:t>أعضاء هيئة التدريس والطالبات .</a:t>
            </a:r>
            <a:r>
              <a:rPr lang="ar-SA" sz="2000" dirty="0" smtClean="0">
                <a:effectLst/>
              </a:rPr>
              <a:t> </a:t>
            </a:r>
            <a:endParaRPr lang="en-US" sz="2000" dirty="0" smtClean="0">
              <a:effectLst/>
            </a:endParaRPr>
          </a:p>
        </p:txBody>
      </p:sp>
      <p:sp>
        <p:nvSpPr>
          <p:cNvPr id="9" name="Rectangle 9"/>
          <p:cNvSpPr>
            <a:spLocks noChangeArrowheads="1"/>
          </p:cNvSpPr>
          <p:nvPr/>
        </p:nvSpPr>
        <p:spPr bwMode="auto">
          <a:xfrm>
            <a:off x="503398" y="2502722"/>
            <a:ext cx="3455988" cy="3672408"/>
          </a:xfrm>
          <a:prstGeom prst="rect">
            <a:avLst/>
          </a:prstGeom>
          <a:noFill/>
          <a:ln w="9525">
            <a:noFill/>
            <a:miter lim="800000"/>
            <a:headEnd/>
            <a:tailEnd/>
          </a:ln>
          <a:effectLst/>
        </p:spPr>
        <p:txBody>
          <a:bodyPr/>
          <a:lstStyle/>
          <a:p>
            <a:pPr algn="ctr">
              <a:spcBef>
                <a:spcPct val="20000"/>
              </a:spcBef>
              <a:buClr>
                <a:schemeClr val="hlink"/>
              </a:buClr>
              <a:buSzPct val="120000"/>
              <a:defRPr/>
            </a:pPr>
            <a:r>
              <a:rPr lang="ar-SA" sz="2400" b="1" dirty="0" smtClean="0">
                <a:solidFill>
                  <a:srgbClr val="A50021"/>
                </a:solidFill>
                <a:latin typeface="Tahoma" pitchFamily="34" charset="0"/>
              </a:rPr>
              <a:t>  </a:t>
            </a:r>
            <a:r>
              <a:rPr lang="ar-SA" sz="2400" b="1" u="sng" dirty="0">
                <a:solidFill>
                  <a:srgbClr val="A50021"/>
                </a:solidFill>
                <a:latin typeface="Tahoma" pitchFamily="34" charset="0"/>
              </a:rPr>
              <a:t>الإرشاد النفسي</a:t>
            </a:r>
          </a:p>
          <a:p>
            <a:pPr algn="ctr" rtl="1">
              <a:lnSpc>
                <a:spcPct val="80000"/>
              </a:lnSpc>
              <a:spcBef>
                <a:spcPct val="20000"/>
              </a:spcBef>
              <a:buClr>
                <a:schemeClr val="hlink"/>
              </a:buClr>
              <a:buSzPct val="120000"/>
              <a:defRPr/>
            </a:pPr>
            <a:endParaRPr lang="ar-SA" sz="2200" dirty="0" smtClean="0">
              <a:latin typeface="+mn-lt"/>
              <a:ea typeface="+mn-ea"/>
            </a:endParaRPr>
          </a:p>
          <a:p>
            <a:pPr algn="ctr" rtl="1">
              <a:lnSpc>
                <a:spcPct val="80000"/>
              </a:lnSpc>
              <a:spcBef>
                <a:spcPct val="20000"/>
              </a:spcBef>
              <a:buClr>
                <a:schemeClr val="hlink"/>
              </a:buClr>
              <a:buSzPct val="120000"/>
              <a:defRPr/>
            </a:pPr>
            <a:r>
              <a:rPr lang="ar-SA" sz="2200" dirty="0" smtClean="0">
                <a:latin typeface="+mn-lt"/>
                <a:ea typeface="+mn-ea"/>
              </a:rPr>
              <a:t> </a:t>
            </a:r>
            <a:r>
              <a:rPr lang="ar-SA" sz="2400" dirty="0">
                <a:latin typeface="+mn-lt"/>
                <a:ea typeface="+mn-ea"/>
              </a:rPr>
              <a:t>العمل الذي يعنى بدراسة أحوال </a:t>
            </a:r>
            <a:r>
              <a:rPr lang="ar-SA" sz="2400" dirty="0" smtClean="0">
                <a:latin typeface="+mn-lt"/>
                <a:ea typeface="+mn-ea"/>
              </a:rPr>
              <a:t>الطالبات </a:t>
            </a:r>
            <a:r>
              <a:rPr lang="ar-SA" sz="2400" dirty="0">
                <a:latin typeface="+mn-lt"/>
                <a:ea typeface="+mn-ea"/>
              </a:rPr>
              <a:t>من قبل أخصائيين نفسيين، </a:t>
            </a:r>
            <a:r>
              <a:rPr lang="ar-SA" sz="2400" dirty="0" smtClean="0">
                <a:latin typeface="+mn-lt"/>
                <a:ea typeface="+mn-ea"/>
              </a:rPr>
              <a:t>ليقوموا </a:t>
            </a:r>
            <a:r>
              <a:rPr lang="ar-SA" sz="2400" dirty="0">
                <a:latin typeface="+mn-lt"/>
                <a:ea typeface="+mn-ea"/>
              </a:rPr>
              <a:t>بتوفير البرامج النفسية المناسبة. ومساعدة فئة محددة من الطلاب على التوافق مع متطلبات الحياة الجامعية، وعلى مواجهة مشكلاتهم التربوية والنفسية. ويقوموا بتقديم البرامج والمشورة، والمساعدة العلمية </a:t>
            </a:r>
            <a:r>
              <a:rPr lang="ar-SA" sz="2400" dirty="0" smtClean="0">
                <a:latin typeface="+mn-lt"/>
                <a:ea typeface="+mn-ea"/>
              </a:rPr>
              <a:t>اللازمة .</a:t>
            </a:r>
            <a:endParaRPr lang="en-US" sz="2400" dirty="0">
              <a:latin typeface="+mn-lt"/>
              <a:ea typeface="+mn-ea"/>
            </a:endParaRPr>
          </a:p>
        </p:txBody>
      </p:sp>
    </p:spTree>
    <p:extLst>
      <p:ext uri="{BB962C8B-B14F-4D97-AF65-F5344CB8AC3E}">
        <p14:creationId xmlns:p14="http://schemas.microsoft.com/office/powerpoint/2010/main" val="3365566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0-#ppt_w/2"/>
                                          </p:val>
                                        </p:tav>
                                        <p:tav tm="100000">
                                          <p:val>
                                            <p:strVal val="#ppt_x"/>
                                          </p:val>
                                        </p:tav>
                                      </p:tavLst>
                                    </p:anim>
                                    <p:anim calcmode="lin" valueType="num">
                                      <p:cBhvr additive="base">
                                        <p:cTn id="8" dur="1000" fill="hold"/>
                                        <p:tgtEl>
                                          <p:spTgt spid="6"/>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1000" fill="hold"/>
                                        <p:tgtEl>
                                          <p:spTgt spid="7"/>
                                        </p:tgtEl>
                                        <p:attrNameLst>
                                          <p:attrName>ppt_x</p:attrName>
                                        </p:attrNameLst>
                                      </p:cBhvr>
                                      <p:tavLst>
                                        <p:tav tm="0">
                                          <p:val>
                                            <p:strVal val="0-#ppt_w/2"/>
                                          </p:val>
                                        </p:tav>
                                        <p:tav tm="100000">
                                          <p:val>
                                            <p:strVal val="#ppt_x"/>
                                          </p:val>
                                        </p:tav>
                                      </p:tavLst>
                                    </p:anim>
                                    <p:anim calcmode="lin" valueType="num">
                                      <p:cBhvr additive="base">
                                        <p:cTn id="12"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 calcmode="lin" valueType="num">
                                      <p:cBhvr additive="base">
                                        <p:cTn id="17" dur="1000" fill="hold"/>
                                        <p:tgtEl>
                                          <p:spTgt spid="8">
                                            <p:txEl>
                                              <p:pRg st="0" end="0"/>
                                            </p:txEl>
                                          </p:spTgt>
                                        </p:tgtEl>
                                        <p:attrNameLst>
                                          <p:attrName>ppt_x</p:attrName>
                                        </p:attrNameLst>
                                      </p:cBhvr>
                                      <p:tavLst>
                                        <p:tav tm="0">
                                          <p:val>
                                            <p:strVal val="0-#ppt_w/2"/>
                                          </p:val>
                                        </p:tav>
                                        <p:tav tm="100000">
                                          <p:val>
                                            <p:strVal val="#ppt_x"/>
                                          </p:val>
                                        </p:tav>
                                      </p:tavLst>
                                    </p:anim>
                                    <p:anim calcmode="lin" valueType="num">
                                      <p:cBhvr additive="base">
                                        <p:cTn id="18" dur="1000" fill="hold"/>
                                        <p:tgtEl>
                                          <p:spTgt spid="8">
                                            <p:txEl>
                                              <p:pRg st="0" end="0"/>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 calcmode="lin" valueType="num">
                                      <p:cBhvr additive="base">
                                        <p:cTn id="21" dur="1000" fill="hold"/>
                                        <p:tgtEl>
                                          <p:spTgt spid="8">
                                            <p:txEl>
                                              <p:pRg st="2" end="2"/>
                                            </p:txEl>
                                          </p:spTgt>
                                        </p:tgtEl>
                                        <p:attrNameLst>
                                          <p:attrName>ppt_x</p:attrName>
                                        </p:attrNameLst>
                                      </p:cBhvr>
                                      <p:tavLst>
                                        <p:tav tm="0">
                                          <p:val>
                                            <p:strVal val="0-#ppt_w/2"/>
                                          </p:val>
                                        </p:tav>
                                        <p:tav tm="100000">
                                          <p:val>
                                            <p:strVal val="#ppt_x"/>
                                          </p:val>
                                        </p:tav>
                                      </p:tavLst>
                                    </p:anim>
                                    <p:anim calcmode="lin" valueType="num">
                                      <p:cBhvr additive="base">
                                        <p:cTn id="22" dur="1000" fill="hold"/>
                                        <p:tgtEl>
                                          <p:spTgt spid="8">
                                            <p:txEl>
                                              <p:pRg st="2" end="2"/>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additive="base">
                                        <p:cTn id="25" dur="1000" fill="hold"/>
                                        <p:tgtEl>
                                          <p:spTgt spid="8">
                                            <p:txEl>
                                              <p:pRg st="3" end="3"/>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8">
                                            <p:txEl>
                                              <p:pRg st="3" end="3"/>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8">
                                            <p:txEl>
                                              <p:pRg st="4" end="4"/>
                                            </p:txEl>
                                          </p:spTgt>
                                        </p:tgtEl>
                                        <p:attrNameLst>
                                          <p:attrName>style.visibility</p:attrName>
                                        </p:attrNameLst>
                                      </p:cBhvr>
                                      <p:to>
                                        <p:strVal val="visible"/>
                                      </p:to>
                                    </p:set>
                                    <p:anim calcmode="lin" valueType="num">
                                      <p:cBhvr additive="base">
                                        <p:cTn id="29" dur="1000" fill="hold"/>
                                        <p:tgtEl>
                                          <p:spTgt spid="8">
                                            <p:txEl>
                                              <p:pRg st="4" end="4"/>
                                            </p:txEl>
                                          </p:spTgt>
                                        </p:tgtEl>
                                        <p:attrNameLst>
                                          <p:attrName>ppt_x</p:attrName>
                                        </p:attrNameLst>
                                      </p:cBhvr>
                                      <p:tavLst>
                                        <p:tav tm="0">
                                          <p:val>
                                            <p:strVal val="0-#ppt_w/2"/>
                                          </p:val>
                                        </p:tav>
                                        <p:tav tm="100000">
                                          <p:val>
                                            <p:strVal val="#ppt_x"/>
                                          </p:val>
                                        </p:tav>
                                      </p:tavLst>
                                    </p:anim>
                                    <p:anim calcmode="lin" valueType="num">
                                      <p:cBhvr additive="base">
                                        <p:cTn id="30" dur="1000" fill="hold"/>
                                        <p:tgtEl>
                                          <p:spTgt spid="8">
                                            <p:txEl>
                                              <p:pRg st="4" end="4"/>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8">
                                            <p:txEl>
                                              <p:pRg st="5" end="5"/>
                                            </p:txEl>
                                          </p:spTgt>
                                        </p:tgtEl>
                                        <p:attrNameLst>
                                          <p:attrName>style.visibility</p:attrName>
                                        </p:attrNameLst>
                                      </p:cBhvr>
                                      <p:to>
                                        <p:strVal val="visible"/>
                                      </p:to>
                                    </p:set>
                                    <p:anim calcmode="lin" valueType="num">
                                      <p:cBhvr additive="base">
                                        <p:cTn id="33" dur="1000" fill="hold"/>
                                        <p:tgtEl>
                                          <p:spTgt spid="8">
                                            <p:txEl>
                                              <p:pRg st="5" end="5"/>
                                            </p:txEl>
                                          </p:spTgt>
                                        </p:tgtEl>
                                        <p:attrNameLst>
                                          <p:attrName>ppt_x</p:attrName>
                                        </p:attrNameLst>
                                      </p:cBhvr>
                                      <p:tavLst>
                                        <p:tav tm="0">
                                          <p:val>
                                            <p:strVal val="0-#ppt_w/2"/>
                                          </p:val>
                                        </p:tav>
                                        <p:tav tm="100000">
                                          <p:val>
                                            <p:strVal val="#ppt_x"/>
                                          </p:val>
                                        </p:tav>
                                      </p:tavLst>
                                    </p:anim>
                                    <p:anim calcmode="lin" valueType="num">
                                      <p:cBhvr additive="base">
                                        <p:cTn id="34" dur="1000" fill="hold"/>
                                        <p:tgtEl>
                                          <p:spTgt spid="8">
                                            <p:txEl>
                                              <p:pRg st="5" end="5"/>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8">
                                            <p:txEl>
                                              <p:pRg st="6" end="6"/>
                                            </p:txEl>
                                          </p:spTgt>
                                        </p:tgtEl>
                                        <p:attrNameLst>
                                          <p:attrName>style.visibility</p:attrName>
                                        </p:attrNameLst>
                                      </p:cBhvr>
                                      <p:to>
                                        <p:strVal val="visible"/>
                                      </p:to>
                                    </p:set>
                                    <p:anim calcmode="lin" valueType="num">
                                      <p:cBhvr additive="base">
                                        <p:cTn id="37" dur="1000" fill="hold"/>
                                        <p:tgtEl>
                                          <p:spTgt spid="8">
                                            <p:txEl>
                                              <p:pRg st="6" end="6"/>
                                            </p:txEl>
                                          </p:spTgt>
                                        </p:tgtEl>
                                        <p:attrNameLst>
                                          <p:attrName>ppt_x</p:attrName>
                                        </p:attrNameLst>
                                      </p:cBhvr>
                                      <p:tavLst>
                                        <p:tav tm="0">
                                          <p:val>
                                            <p:strVal val="0-#ppt_w/2"/>
                                          </p:val>
                                        </p:tav>
                                        <p:tav tm="100000">
                                          <p:val>
                                            <p:strVal val="#ppt_x"/>
                                          </p:val>
                                        </p:tav>
                                      </p:tavLst>
                                    </p:anim>
                                    <p:anim calcmode="lin" valueType="num">
                                      <p:cBhvr additive="base">
                                        <p:cTn id="38" dur="1000" fill="hold"/>
                                        <p:tgtEl>
                                          <p:spTgt spid="8">
                                            <p:txEl>
                                              <p:pRg st="6" end="6"/>
                                            </p:txEl>
                                          </p:spTgt>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8">
                                            <p:txEl>
                                              <p:pRg st="7" end="7"/>
                                            </p:txEl>
                                          </p:spTgt>
                                        </p:tgtEl>
                                        <p:attrNameLst>
                                          <p:attrName>style.visibility</p:attrName>
                                        </p:attrNameLst>
                                      </p:cBhvr>
                                      <p:to>
                                        <p:strVal val="visible"/>
                                      </p:to>
                                    </p:set>
                                    <p:anim calcmode="lin" valueType="num">
                                      <p:cBhvr additive="base">
                                        <p:cTn id="41" dur="1000" fill="hold"/>
                                        <p:tgtEl>
                                          <p:spTgt spid="8">
                                            <p:txEl>
                                              <p:pRg st="7" end="7"/>
                                            </p:txEl>
                                          </p:spTgt>
                                        </p:tgtEl>
                                        <p:attrNameLst>
                                          <p:attrName>ppt_x</p:attrName>
                                        </p:attrNameLst>
                                      </p:cBhvr>
                                      <p:tavLst>
                                        <p:tav tm="0">
                                          <p:val>
                                            <p:strVal val="0-#ppt_w/2"/>
                                          </p:val>
                                        </p:tav>
                                        <p:tav tm="100000">
                                          <p:val>
                                            <p:strVal val="#ppt_x"/>
                                          </p:val>
                                        </p:tav>
                                      </p:tavLst>
                                    </p:anim>
                                    <p:anim calcmode="lin" valueType="num">
                                      <p:cBhvr additive="base">
                                        <p:cTn id="42" dur="1000" fill="hold"/>
                                        <p:tgtEl>
                                          <p:spTgt spid="8">
                                            <p:txEl>
                                              <p:pRg st="7" end="7"/>
                                            </p:txEl>
                                          </p:spTgt>
                                        </p:tgtEl>
                                        <p:attrNameLst>
                                          <p:attrName>ppt_y</p:attrName>
                                        </p:attrNameLst>
                                      </p:cBhvr>
                                      <p:tavLst>
                                        <p:tav tm="0">
                                          <p:val>
                                            <p:strVal val="#ppt_y"/>
                                          </p:val>
                                        </p:tav>
                                        <p:tav tm="100000">
                                          <p:val>
                                            <p:strVal val="#ppt_y"/>
                                          </p:val>
                                        </p:tav>
                                      </p:tavLst>
                                    </p:anim>
                                  </p:childTnLst>
                                </p:cTn>
                              </p:par>
                              <p:par>
                                <p:cTn id="43" presetID="2" presetClass="entr" presetSubtype="8" fill="hold" grpId="0" nodeType="withEffect">
                                  <p:stCondLst>
                                    <p:cond delay="0"/>
                                  </p:stCondLst>
                                  <p:childTnLst>
                                    <p:set>
                                      <p:cBhvr>
                                        <p:cTn id="44" dur="1" fill="hold">
                                          <p:stCondLst>
                                            <p:cond delay="0"/>
                                          </p:stCondLst>
                                        </p:cTn>
                                        <p:tgtEl>
                                          <p:spTgt spid="8">
                                            <p:txEl>
                                              <p:pRg st="8" end="8"/>
                                            </p:txEl>
                                          </p:spTgt>
                                        </p:tgtEl>
                                        <p:attrNameLst>
                                          <p:attrName>style.visibility</p:attrName>
                                        </p:attrNameLst>
                                      </p:cBhvr>
                                      <p:to>
                                        <p:strVal val="visible"/>
                                      </p:to>
                                    </p:set>
                                    <p:anim calcmode="lin" valueType="num">
                                      <p:cBhvr additive="base">
                                        <p:cTn id="45" dur="1000" fill="hold"/>
                                        <p:tgtEl>
                                          <p:spTgt spid="8">
                                            <p:txEl>
                                              <p:pRg st="8" end="8"/>
                                            </p:txEl>
                                          </p:spTgt>
                                        </p:tgtEl>
                                        <p:attrNameLst>
                                          <p:attrName>ppt_x</p:attrName>
                                        </p:attrNameLst>
                                      </p:cBhvr>
                                      <p:tavLst>
                                        <p:tav tm="0">
                                          <p:val>
                                            <p:strVal val="0-#ppt_w/2"/>
                                          </p:val>
                                        </p:tav>
                                        <p:tav tm="100000">
                                          <p:val>
                                            <p:strVal val="#ppt_x"/>
                                          </p:val>
                                        </p:tav>
                                      </p:tavLst>
                                    </p:anim>
                                    <p:anim calcmode="lin" valueType="num">
                                      <p:cBhvr additive="base">
                                        <p:cTn id="46" dur="1000" fill="hold"/>
                                        <p:tgtEl>
                                          <p:spTgt spid="8">
                                            <p:txEl>
                                              <p:pRg st="8" end="8"/>
                                            </p:txEl>
                                          </p:spTgt>
                                        </p:tgtEl>
                                        <p:attrNameLst>
                                          <p:attrName>ppt_y</p:attrName>
                                        </p:attrNameLst>
                                      </p:cBhvr>
                                      <p:tavLst>
                                        <p:tav tm="0">
                                          <p:val>
                                            <p:strVal val="#ppt_y"/>
                                          </p:val>
                                        </p:tav>
                                        <p:tav tm="100000">
                                          <p:val>
                                            <p:strVal val="#ppt_y"/>
                                          </p:val>
                                        </p:tav>
                                      </p:tavLst>
                                    </p:anim>
                                  </p:childTnLst>
                                </p:cTn>
                              </p:par>
                              <p:par>
                                <p:cTn id="47" presetID="2" presetClass="entr" presetSubtype="8" fill="hold" grpId="0" nodeType="withEffect">
                                  <p:stCondLst>
                                    <p:cond delay="0"/>
                                  </p:stCondLst>
                                  <p:childTnLst>
                                    <p:set>
                                      <p:cBhvr>
                                        <p:cTn id="48" dur="1" fill="hold">
                                          <p:stCondLst>
                                            <p:cond delay="0"/>
                                          </p:stCondLst>
                                        </p:cTn>
                                        <p:tgtEl>
                                          <p:spTgt spid="8">
                                            <p:txEl>
                                              <p:pRg st="9" end="9"/>
                                            </p:txEl>
                                          </p:spTgt>
                                        </p:tgtEl>
                                        <p:attrNameLst>
                                          <p:attrName>style.visibility</p:attrName>
                                        </p:attrNameLst>
                                      </p:cBhvr>
                                      <p:to>
                                        <p:strVal val="visible"/>
                                      </p:to>
                                    </p:set>
                                    <p:anim calcmode="lin" valueType="num">
                                      <p:cBhvr additive="base">
                                        <p:cTn id="49" dur="1000" fill="hold"/>
                                        <p:tgtEl>
                                          <p:spTgt spid="8">
                                            <p:txEl>
                                              <p:pRg st="9" end="9"/>
                                            </p:txEl>
                                          </p:spTgt>
                                        </p:tgtEl>
                                        <p:attrNameLst>
                                          <p:attrName>ppt_x</p:attrName>
                                        </p:attrNameLst>
                                      </p:cBhvr>
                                      <p:tavLst>
                                        <p:tav tm="0">
                                          <p:val>
                                            <p:strVal val="0-#ppt_w/2"/>
                                          </p:val>
                                        </p:tav>
                                        <p:tav tm="100000">
                                          <p:val>
                                            <p:strVal val="#ppt_x"/>
                                          </p:val>
                                        </p:tav>
                                      </p:tavLst>
                                    </p:anim>
                                    <p:anim calcmode="lin" valueType="num">
                                      <p:cBhvr additive="base">
                                        <p:cTn id="50" dur="1000" fill="hold"/>
                                        <p:tgtEl>
                                          <p:spTgt spid="8">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9"/>
                                        </p:tgtEl>
                                        <p:attrNameLst>
                                          <p:attrName>style.visibility</p:attrName>
                                        </p:attrNameLst>
                                      </p:cBhvr>
                                      <p:to>
                                        <p:strVal val="visible"/>
                                      </p:to>
                                    </p:set>
                                    <p:anim calcmode="lin" valueType="num">
                                      <p:cBhvr additive="base">
                                        <p:cTn id="55" dur="1000" fill="hold"/>
                                        <p:tgtEl>
                                          <p:spTgt spid="9"/>
                                        </p:tgtEl>
                                        <p:attrNameLst>
                                          <p:attrName>ppt_x</p:attrName>
                                        </p:attrNameLst>
                                      </p:cBhvr>
                                      <p:tavLst>
                                        <p:tav tm="0">
                                          <p:val>
                                            <p:strVal val="1+#ppt_w/2"/>
                                          </p:val>
                                        </p:tav>
                                        <p:tav tm="100000">
                                          <p:val>
                                            <p:strVal val="#ppt_x"/>
                                          </p:val>
                                        </p:tav>
                                      </p:tavLst>
                                    </p:anim>
                                    <p:anim calcmode="lin" valueType="num">
                                      <p:cBhvr additive="base">
                                        <p:cTn id="56" dur="10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build="p"/>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rrowheads="1"/>
          </p:cNvSpPr>
          <p:nvPr/>
        </p:nvSpPr>
        <p:spPr bwMode="auto">
          <a:xfrm>
            <a:off x="278163" y="404664"/>
            <a:ext cx="8713788" cy="1224136"/>
          </a:xfrm>
          <a:prstGeom prst="downArrowCallout">
            <a:avLst>
              <a:gd name="adj1" fmla="val 151296"/>
              <a:gd name="adj2" fmla="val 151296"/>
              <a:gd name="adj3" fmla="val 16667"/>
              <a:gd name="adj4" fmla="val 66667"/>
            </a:avLst>
          </a:prstGeom>
          <a:solidFill>
            <a:schemeClr val="bg1">
              <a:lumMod val="85000"/>
              <a:alpha val="50980"/>
            </a:schemeClr>
          </a:solidFill>
          <a:ln w="9525">
            <a:miter lim="800000"/>
            <a:headEnd/>
            <a:tailEnd/>
          </a:ln>
          <a:scene3d>
            <a:camera prst="legacyPerspectiveTop"/>
            <a:lightRig rig="legacyFlat3" dir="b"/>
          </a:scene3d>
          <a:sp3d extrusionH="887400" prstMaterial="legacyMatte">
            <a:bevelT w="13500" h="13500" prst="angle"/>
            <a:bevelB w="13500" h="13500" prst="angle"/>
            <a:extrusionClr>
              <a:srgbClr val="CCFFCC"/>
            </a:extrusionClr>
          </a:sp3d>
        </p:spPr>
        <p:txBody>
          <a:bodyPr wrap="none" anchor="ctr">
            <a:flatTx/>
          </a:bodyPr>
          <a:lstStyle/>
          <a:p>
            <a:pPr algn="ctr">
              <a:lnSpc>
                <a:spcPct val="80000"/>
              </a:lnSpc>
              <a:spcBef>
                <a:spcPct val="20000"/>
              </a:spcBef>
              <a:buClr>
                <a:schemeClr val="hlink"/>
              </a:buClr>
              <a:buSzPct val="120000"/>
            </a:pPr>
            <a:r>
              <a:rPr lang="ar-SA" sz="3600" b="1" dirty="0" smtClean="0"/>
              <a:t>علاقة الإرشاد الأكاديمي بالتوجيه والإرشاد</a:t>
            </a:r>
            <a:endParaRPr lang="en-US" sz="3600" b="1" dirty="0"/>
          </a:p>
        </p:txBody>
      </p:sp>
      <p:graphicFrame>
        <p:nvGraphicFramePr>
          <p:cNvPr id="6" name="Group 145"/>
          <p:cNvGraphicFramePr>
            <a:graphicFrameLocks noGrp="1"/>
          </p:cNvGraphicFramePr>
          <p:nvPr>
            <p:ph type="title" sz="quarter"/>
            <p:extLst>
              <p:ext uri="{D42A27DB-BD31-4B8C-83A1-F6EECF244321}">
                <p14:modId xmlns:p14="http://schemas.microsoft.com/office/powerpoint/2010/main" val="2910437425"/>
              </p:ext>
            </p:extLst>
          </p:nvPr>
        </p:nvGraphicFramePr>
        <p:xfrm>
          <a:off x="138464" y="1772816"/>
          <a:ext cx="6697662" cy="576263"/>
        </p:xfrm>
        <a:graphic>
          <a:graphicData uri="http://schemas.openxmlformats.org/drawingml/2006/table">
            <a:tbl>
              <a:tblPr rtl="1"/>
              <a:tblGrid>
                <a:gridCol w="3348037"/>
                <a:gridCol w="3349625"/>
              </a:tblGrid>
              <a:tr h="576263">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ar-SA" sz="2800" b="0" i="0" u="none" strike="noStrike" cap="none" normalizeH="0" baseline="0" dirty="0" smtClean="0">
                          <a:ln>
                            <a:noFill/>
                          </a:ln>
                          <a:solidFill>
                            <a:srgbClr val="3366CC"/>
                          </a:solidFill>
                          <a:effectLst>
                            <a:outerShdw blurRad="38100" dist="38100" dir="2700000" algn="tl">
                              <a:srgbClr val="000000"/>
                            </a:outerShdw>
                          </a:effectLst>
                          <a:latin typeface="Tahoma" pitchFamily="34" charset="0"/>
                          <a:cs typeface="Arial" pitchFamily="34" charset="0"/>
                        </a:rPr>
                        <a:t> </a:t>
                      </a:r>
                      <a:r>
                        <a:rPr kumimoji="0" lang="ar-SA" sz="2800" b="1" i="0" u="none" strike="noStrike" cap="none" normalizeH="0" baseline="0" dirty="0" smtClean="0">
                          <a:ln>
                            <a:noFill/>
                          </a:ln>
                          <a:solidFill>
                            <a:srgbClr val="3366CC"/>
                          </a:solidFill>
                          <a:effectLst/>
                          <a:latin typeface="Tahoma" pitchFamily="34" charset="0"/>
                          <a:cs typeface="Arial" pitchFamily="34" charset="0"/>
                        </a:rPr>
                        <a:t>الإرشــاد الأكاديمـي</a:t>
                      </a:r>
                      <a:endParaRPr kumimoji="0" lang="en-US" sz="2800" b="0" i="0" u="none" strike="noStrike" cap="none" normalizeH="0" baseline="0" dirty="0" smtClean="0">
                        <a:ln>
                          <a:noFill/>
                        </a:ln>
                        <a:solidFill>
                          <a:srgbClr val="3366CC"/>
                        </a:solidFill>
                        <a:effectLst>
                          <a:outerShdw blurRad="38100" dist="38100" dir="2700000" algn="tl">
                            <a:srgbClr val="000000"/>
                          </a:outerShdw>
                        </a:effectLst>
                        <a:latin typeface="Tahoma" pitchFamily="34" charset="0"/>
                        <a:cs typeface="Arial"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ar-SA" sz="2800" b="1" i="0" u="none" strike="noStrike" cap="none" normalizeH="0" baseline="0" dirty="0" smtClean="0">
                          <a:ln>
                            <a:noFill/>
                          </a:ln>
                          <a:solidFill>
                            <a:srgbClr val="3366CC"/>
                          </a:solidFill>
                          <a:effectLst/>
                          <a:latin typeface="Tahoma" pitchFamily="34" charset="0"/>
                          <a:cs typeface="Arial" pitchFamily="34" charset="0"/>
                        </a:rPr>
                        <a:t>التوجيـــه والإرشـــاد</a:t>
                      </a:r>
                      <a:endParaRPr kumimoji="0" lang="en-US" sz="2800" b="1" i="0" u="none" strike="noStrike" cap="none" normalizeH="0" baseline="0" dirty="0" smtClean="0">
                        <a:ln>
                          <a:noFill/>
                        </a:ln>
                        <a:solidFill>
                          <a:srgbClr val="3366CC"/>
                        </a:solidFill>
                        <a:effectLst/>
                        <a:latin typeface="Tahoma" pitchFamily="34" charset="0"/>
                        <a:cs typeface="Arial"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7" name="Group 87"/>
          <p:cNvGraphicFramePr>
            <a:graphicFrameLocks/>
          </p:cNvGraphicFramePr>
          <p:nvPr>
            <p:extLst>
              <p:ext uri="{D42A27DB-BD31-4B8C-83A1-F6EECF244321}">
                <p14:modId xmlns:p14="http://schemas.microsoft.com/office/powerpoint/2010/main" val="1565278986"/>
              </p:ext>
            </p:extLst>
          </p:nvPr>
        </p:nvGraphicFramePr>
        <p:xfrm>
          <a:off x="6907564" y="1772816"/>
          <a:ext cx="2084387" cy="4533901"/>
        </p:xfrm>
        <a:graphic>
          <a:graphicData uri="http://schemas.openxmlformats.org/drawingml/2006/table">
            <a:tbl>
              <a:tblPr rtl="1"/>
              <a:tblGrid>
                <a:gridCol w="2084387"/>
              </a:tblGrid>
              <a:tr h="650875">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ar-SA" sz="2800" b="1" i="0" u="none" strike="noStrike" cap="none" normalizeH="0" baseline="0" dirty="0" smtClean="0">
                          <a:ln>
                            <a:noFill/>
                          </a:ln>
                          <a:solidFill>
                            <a:srgbClr val="3366CC"/>
                          </a:solidFill>
                          <a:effectLst/>
                          <a:latin typeface="Tahoma" pitchFamily="34" charset="0"/>
                          <a:cs typeface="Arial" pitchFamily="34" charset="0"/>
                        </a:rPr>
                        <a:t>الموضــوع</a:t>
                      </a:r>
                      <a:r>
                        <a:rPr kumimoji="0" lang="en-US" sz="2800" b="0" i="0" u="none" strike="noStrike" cap="none" normalizeH="0" baseline="0" dirty="0" smtClean="0">
                          <a:ln>
                            <a:noFill/>
                          </a:ln>
                          <a:solidFill>
                            <a:srgbClr val="3366CC"/>
                          </a:solidFill>
                          <a:effectLst>
                            <a:outerShdw blurRad="38100" dist="38100" dir="2700000" algn="tl">
                              <a:srgbClr val="000000"/>
                            </a:outerShdw>
                          </a:effectLst>
                          <a:latin typeface="Tahoma" pitchFamily="34" charset="0"/>
                          <a:cs typeface="Arial" pitchFamily="34" charset="0"/>
                        </a:rPr>
                        <a:t> </a:t>
                      </a:r>
                    </a:p>
                  </a:txBody>
                  <a:tcPr horzOverflow="overflow">
                    <a:lnL w="57150" cap="flat" cmpd="sng" algn="ctr">
                      <a:solidFill>
                        <a:srgbClr val="A50021"/>
                      </a:solidFill>
                      <a:prstDash val="solid"/>
                      <a:round/>
                      <a:headEnd type="none" w="med" len="med"/>
                      <a:tailEnd type="none" w="med" len="med"/>
                    </a:lnL>
                    <a:lnR w="57150" cap="flat" cmpd="sng" algn="ctr">
                      <a:solidFill>
                        <a:srgbClr val="A50021"/>
                      </a:solidFill>
                      <a:prstDash val="solid"/>
                      <a:round/>
                      <a:headEnd type="none" w="med" len="med"/>
                      <a:tailEnd type="none" w="med" len="med"/>
                    </a:lnR>
                    <a:lnT w="57150" cap="flat" cmpd="sng" algn="ctr">
                      <a:solidFill>
                        <a:srgbClr val="A50021"/>
                      </a:solidFill>
                      <a:prstDash val="solid"/>
                      <a:round/>
                      <a:headEnd type="none" w="med" len="med"/>
                      <a:tailEnd type="none" w="med" len="med"/>
                    </a:lnT>
                    <a:lnB w="57150" cap="flat" cmpd="sng" algn="ctr">
                      <a:solidFill>
                        <a:srgbClr val="A50021"/>
                      </a:solidFill>
                      <a:prstDash val="solid"/>
                      <a:round/>
                      <a:headEnd type="none" w="med" len="med"/>
                      <a:tailEnd type="none" w="med" len="med"/>
                    </a:lnB>
                    <a:lnTlToBr>
                      <a:noFill/>
                    </a:lnTlToBr>
                    <a:lnBlToTr>
                      <a:noFill/>
                    </a:lnBlToTr>
                    <a:noFill/>
                  </a:tcPr>
                </a:tc>
              </a:tr>
              <a:tr h="649288">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ar-SA" sz="2800" b="1" i="0" u="none" strike="noStrike" cap="none" normalizeH="0" baseline="0" dirty="0" smtClean="0">
                          <a:ln>
                            <a:noFill/>
                          </a:ln>
                          <a:solidFill>
                            <a:srgbClr val="3366CC"/>
                          </a:solidFill>
                          <a:effectLst/>
                          <a:latin typeface="Tahoma" pitchFamily="34" charset="0"/>
                          <a:cs typeface="Arial" pitchFamily="34" charset="0"/>
                        </a:rPr>
                        <a:t>القائم بالبرنامج</a:t>
                      </a:r>
                      <a:endParaRPr kumimoji="0" lang="en-US" sz="2800" b="1" i="0" u="none" strike="noStrike" cap="none" normalizeH="0" baseline="0" dirty="0" smtClean="0">
                        <a:ln>
                          <a:noFill/>
                        </a:ln>
                        <a:solidFill>
                          <a:srgbClr val="3366CC"/>
                        </a:solidFill>
                        <a:effectLst/>
                        <a:latin typeface="Tahoma" pitchFamily="34" charset="0"/>
                        <a:cs typeface="Arial" pitchFamily="34" charset="0"/>
                      </a:endParaRPr>
                    </a:p>
                  </a:txBody>
                  <a:tcPr horzOverflow="overflow">
                    <a:lnL w="57150" cap="flat" cmpd="sng" algn="ctr">
                      <a:solidFill>
                        <a:srgbClr val="A50021"/>
                      </a:solidFill>
                      <a:prstDash val="solid"/>
                      <a:round/>
                      <a:headEnd type="none" w="med" len="med"/>
                      <a:tailEnd type="none" w="med" len="med"/>
                    </a:lnL>
                    <a:lnR w="57150" cap="flat" cmpd="sng" algn="ctr">
                      <a:solidFill>
                        <a:srgbClr val="A50021"/>
                      </a:solidFill>
                      <a:prstDash val="solid"/>
                      <a:round/>
                      <a:headEnd type="none" w="med" len="med"/>
                      <a:tailEnd type="none" w="med" len="med"/>
                    </a:lnR>
                    <a:lnT w="57150" cap="flat" cmpd="sng" algn="ctr">
                      <a:solidFill>
                        <a:srgbClr val="A50021"/>
                      </a:solidFill>
                      <a:prstDash val="solid"/>
                      <a:round/>
                      <a:headEnd type="none" w="med" len="med"/>
                      <a:tailEnd type="none" w="med" len="med"/>
                    </a:lnT>
                    <a:lnB w="57150" cap="flat" cmpd="sng" algn="ctr">
                      <a:solidFill>
                        <a:srgbClr val="A50021"/>
                      </a:solidFill>
                      <a:prstDash val="solid"/>
                      <a:round/>
                      <a:headEnd type="none" w="med" len="med"/>
                      <a:tailEnd type="none" w="med" len="med"/>
                    </a:lnB>
                    <a:lnTlToBr>
                      <a:noFill/>
                    </a:lnTlToBr>
                    <a:lnBlToTr>
                      <a:noFill/>
                    </a:lnBlToTr>
                    <a:noFill/>
                  </a:tcPr>
                </a:tc>
              </a:tr>
              <a:tr h="631825">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ar-SA" sz="2800" b="1" i="0" u="none" strike="noStrike" cap="none" normalizeH="0" baseline="0" smtClean="0">
                          <a:ln>
                            <a:noFill/>
                          </a:ln>
                          <a:solidFill>
                            <a:srgbClr val="3366CC"/>
                          </a:solidFill>
                          <a:effectLst/>
                          <a:latin typeface="Tahoma" pitchFamily="34" charset="0"/>
                          <a:cs typeface="Arial" pitchFamily="34" charset="0"/>
                        </a:rPr>
                        <a:t>المستهدف</a:t>
                      </a:r>
                      <a:r>
                        <a:rPr kumimoji="0" lang="en-US" sz="2800" b="0" i="0" u="none" strike="noStrike" cap="none" normalizeH="0" baseline="0" smtClean="0">
                          <a:ln>
                            <a:noFill/>
                          </a:ln>
                          <a:solidFill>
                            <a:srgbClr val="3366CC"/>
                          </a:solidFill>
                          <a:effectLst>
                            <a:outerShdw blurRad="38100" dist="38100" dir="2700000" algn="tl">
                              <a:srgbClr val="000000"/>
                            </a:outerShdw>
                          </a:effectLst>
                          <a:latin typeface="Tahoma" pitchFamily="34" charset="0"/>
                          <a:cs typeface="Arial" pitchFamily="34" charset="0"/>
                        </a:rPr>
                        <a:t> </a:t>
                      </a:r>
                    </a:p>
                  </a:txBody>
                  <a:tcPr horzOverflow="overflow">
                    <a:lnL w="57150" cap="flat" cmpd="sng" algn="ctr">
                      <a:solidFill>
                        <a:srgbClr val="A50021"/>
                      </a:solidFill>
                      <a:prstDash val="solid"/>
                      <a:round/>
                      <a:headEnd type="none" w="med" len="med"/>
                      <a:tailEnd type="none" w="med" len="med"/>
                    </a:lnL>
                    <a:lnR w="57150" cap="flat" cmpd="sng" algn="ctr">
                      <a:solidFill>
                        <a:srgbClr val="A50021"/>
                      </a:solidFill>
                      <a:prstDash val="solid"/>
                      <a:round/>
                      <a:headEnd type="none" w="med" len="med"/>
                      <a:tailEnd type="none" w="med" len="med"/>
                    </a:lnR>
                    <a:lnT w="57150" cap="flat" cmpd="sng" algn="ctr">
                      <a:solidFill>
                        <a:srgbClr val="A50021"/>
                      </a:solidFill>
                      <a:prstDash val="solid"/>
                      <a:round/>
                      <a:headEnd type="none" w="med" len="med"/>
                      <a:tailEnd type="none" w="med" len="med"/>
                    </a:lnT>
                    <a:lnB w="57150" cap="flat" cmpd="sng" algn="ctr">
                      <a:solidFill>
                        <a:srgbClr val="A50021"/>
                      </a:solidFill>
                      <a:prstDash val="solid"/>
                      <a:round/>
                      <a:headEnd type="none" w="med" len="med"/>
                      <a:tailEnd type="none" w="med" len="med"/>
                    </a:lnB>
                    <a:lnTlToBr>
                      <a:noFill/>
                    </a:lnTlToBr>
                    <a:lnBlToTr>
                      <a:noFill/>
                    </a:lnBlToTr>
                    <a:noFill/>
                  </a:tcPr>
                </a:tc>
              </a:tr>
              <a:tr h="650875">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ar-SA" sz="2800" b="1" i="0" u="none" strike="noStrike" cap="none" normalizeH="0" baseline="0" smtClean="0">
                          <a:ln>
                            <a:noFill/>
                          </a:ln>
                          <a:solidFill>
                            <a:srgbClr val="3366CC"/>
                          </a:solidFill>
                          <a:effectLst/>
                          <a:latin typeface="Tahoma" pitchFamily="34" charset="0"/>
                          <a:cs typeface="Arial" pitchFamily="34" charset="0"/>
                        </a:rPr>
                        <a:t>الاهتمــام</a:t>
                      </a:r>
                      <a:r>
                        <a:rPr kumimoji="0" lang="en-US" sz="2800" b="0" i="0" u="none" strike="noStrike" cap="none" normalizeH="0" baseline="0" smtClean="0">
                          <a:ln>
                            <a:noFill/>
                          </a:ln>
                          <a:solidFill>
                            <a:srgbClr val="3366CC"/>
                          </a:solidFill>
                          <a:effectLst>
                            <a:outerShdw blurRad="38100" dist="38100" dir="2700000" algn="tl">
                              <a:srgbClr val="000000"/>
                            </a:outerShdw>
                          </a:effectLst>
                          <a:latin typeface="Tahoma" pitchFamily="34" charset="0"/>
                          <a:cs typeface="Arial" pitchFamily="34" charset="0"/>
                        </a:rPr>
                        <a:t> </a:t>
                      </a:r>
                      <a:endParaRPr kumimoji="0" lang="ar-SA" sz="2800" b="0" i="0" u="none" strike="noStrike" cap="none" normalizeH="0" baseline="0" smtClean="0">
                        <a:ln>
                          <a:noFill/>
                        </a:ln>
                        <a:solidFill>
                          <a:srgbClr val="3366CC"/>
                        </a:solidFill>
                        <a:effectLst>
                          <a:outerShdw blurRad="38100" dist="38100" dir="2700000" algn="tl">
                            <a:srgbClr val="000000"/>
                          </a:outerShdw>
                        </a:effectLst>
                        <a:latin typeface="Tahoma" pitchFamily="34" charset="0"/>
                        <a:cs typeface="Arial" pitchFamily="34" charset="0"/>
                      </a:endParaRPr>
                    </a:p>
                  </a:txBody>
                  <a:tcPr horzOverflow="overflow">
                    <a:lnL w="57150" cap="flat" cmpd="sng" algn="ctr">
                      <a:solidFill>
                        <a:srgbClr val="A50021"/>
                      </a:solidFill>
                      <a:prstDash val="solid"/>
                      <a:round/>
                      <a:headEnd type="none" w="med" len="med"/>
                      <a:tailEnd type="none" w="med" len="med"/>
                    </a:lnL>
                    <a:lnR w="57150" cap="flat" cmpd="sng" algn="ctr">
                      <a:solidFill>
                        <a:srgbClr val="A50021"/>
                      </a:solidFill>
                      <a:prstDash val="solid"/>
                      <a:round/>
                      <a:headEnd type="none" w="med" len="med"/>
                      <a:tailEnd type="none" w="med" len="med"/>
                    </a:lnR>
                    <a:lnT w="57150" cap="flat" cmpd="sng" algn="ctr">
                      <a:solidFill>
                        <a:srgbClr val="A50021"/>
                      </a:solidFill>
                      <a:prstDash val="solid"/>
                      <a:round/>
                      <a:headEnd type="none" w="med" len="med"/>
                      <a:tailEnd type="none" w="med" len="med"/>
                    </a:lnT>
                    <a:lnB w="57150" cap="flat" cmpd="sng" algn="ctr">
                      <a:solidFill>
                        <a:srgbClr val="A50021"/>
                      </a:solidFill>
                      <a:prstDash val="solid"/>
                      <a:round/>
                      <a:headEnd type="none" w="med" len="med"/>
                      <a:tailEnd type="none" w="med" len="med"/>
                    </a:lnB>
                    <a:lnTlToBr>
                      <a:noFill/>
                    </a:lnTlToBr>
                    <a:lnBlToTr>
                      <a:noFill/>
                    </a:lnBlToTr>
                    <a:noFill/>
                  </a:tcPr>
                </a:tc>
              </a:tr>
              <a:tr h="649288">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ar-SA" sz="2800" b="1" i="0" u="none" strike="noStrike" cap="none" normalizeH="0" baseline="0" smtClean="0">
                          <a:ln>
                            <a:noFill/>
                          </a:ln>
                          <a:solidFill>
                            <a:srgbClr val="3366CC"/>
                          </a:solidFill>
                          <a:effectLst/>
                          <a:latin typeface="Tahoma" pitchFamily="34" charset="0"/>
                          <a:cs typeface="Arial" pitchFamily="34" charset="0"/>
                        </a:rPr>
                        <a:t>الهــدف</a:t>
                      </a:r>
                      <a:endParaRPr kumimoji="0" lang="en-US" sz="2800" b="1" i="0" u="none" strike="noStrike" cap="none" normalizeH="0" baseline="0" smtClean="0">
                        <a:ln>
                          <a:noFill/>
                        </a:ln>
                        <a:solidFill>
                          <a:srgbClr val="3366CC"/>
                        </a:solidFill>
                        <a:effectLst/>
                        <a:latin typeface="Tahoma" pitchFamily="34" charset="0"/>
                        <a:cs typeface="Arial" pitchFamily="34" charset="0"/>
                      </a:endParaRPr>
                    </a:p>
                  </a:txBody>
                  <a:tcPr horzOverflow="overflow">
                    <a:lnL w="57150" cap="flat" cmpd="sng" algn="ctr">
                      <a:solidFill>
                        <a:srgbClr val="A50021"/>
                      </a:solidFill>
                      <a:prstDash val="solid"/>
                      <a:round/>
                      <a:headEnd type="none" w="med" len="med"/>
                      <a:tailEnd type="none" w="med" len="med"/>
                    </a:lnL>
                    <a:lnR w="57150" cap="flat" cmpd="sng" algn="ctr">
                      <a:solidFill>
                        <a:srgbClr val="A50021"/>
                      </a:solidFill>
                      <a:prstDash val="solid"/>
                      <a:round/>
                      <a:headEnd type="none" w="med" len="med"/>
                      <a:tailEnd type="none" w="med" len="med"/>
                    </a:lnR>
                    <a:lnT w="57150" cap="flat" cmpd="sng" algn="ctr">
                      <a:solidFill>
                        <a:srgbClr val="A50021"/>
                      </a:solidFill>
                      <a:prstDash val="solid"/>
                      <a:round/>
                      <a:headEnd type="none" w="med" len="med"/>
                      <a:tailEnd type="none" w="med" len="med"/>
                    </a:lnT>
                    <a:lnB w="57150" cap="flat" cmpd="sng" algn="ctr">
                      <a:solidFill>
                        <a:srgbClr val="A50021"/>
                      </a:solidFill>
                      <a:prstDash val="solid"/>
                      <a:round/>
                      <a:headEnd type="none" w="med" len="med"/>
                      <a:tailEnd type="none" w="med" len="med"/>
                    </a:lnB>
                    <a:lnTlToBr>
                      <a:noFill/>
                    </a:lnTlToBr>
                    <a:lnBlToTr>
                      <a:noFill/>
                    </a:lnBlToTr>
                    <a:noFill/>
                  </a:tcPr>
                </a:tc>
              </a:tr>
              <a:tr h="650875">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ar-SA" sz="2800" b="1" i="0" u="none" strike="noStrike" cap="none" normalizeH="0" baseline="0" smtClean="0">
                          <a:ln>
                            <a:noFill/>
                          </a:ln>
                          <a:solidFill>
                            <a:srgbClr val="3366CC"/>
                          </a:solidFill>
                          <a:effectLst/>
                          <a:latin typeface="Tahoma" pitchFamily="34" charset="0"/>
                          <a:cs typeface="Arial" pitchFamily="34" charset="0"/>
                        </a:rPr>
                        <a:t>فترة العمل</a:t>
                      </a:r>
                      <a:endParaRPr kumimoji="0" lang="en-US" sz="2800" b="1" i="0" u="none" strike="noStrike" cap="none" normalizeH="0" baseline="0" smtClean="0">
                        <a:ln>
                          <a:noFill/>
                        </a:ln>
                        <a:solidFill>
                          <a:srgbClr val="3366CC"/>
                        </a:solidFill>
                        <a:effectLst/>
                        <a:latin typeface="Tahoma" pitchFamily="34" charset="0"/>
                        <a:cs typeface="Arial" pitchFamily="34" charset="0"/>
                      </a:endParaRPr>
                    </a:p>
                  </a:txBody>
                  <a:tcPr horzOverflow="overflow">
                    <a:lnL w="57150" cap="flat" cmpd="sng" algn="ctr">
                      <a:solidFill>
                        <a:srgbClr val="A50021"/>
                      </a:solidFill>
                      <a:prstDash val="solid"/>
                      <a:round/>
                      <a:headEnd type="none" w="med" len="med"/>
                      <a:tailEnd type="none" w="med" len="med"/>
                    </a:lnL>
                    <a:lnR w="57150" cap="flat" cmpd="sng" algn="ctr">
                      <a:solidFill>
                        <a:srgbClr val="A50021"/>
                      </a:solidFill>
                      <a:prstDash val="solid"/>
                      <a:round/>
                      <a:headEnd type="none" w="med" len="med"/>
                      <a:tailEnd type="none" w="med" len="med"/>
                    </a:lnR>
                    <a:lnT w="57150" cap="flat" cmpd="sng" algn="ctr">
                      <a:solidFill>
                        <a:srgbClr val="A50021"/>
                      </a:solidFill>
                      <a:prstDash val="solid"/>
                      <a:round/>
                      <a:headEnd type="none" w="med" len="med"/>
                      <a:tailEnd type="none" w="med" len="med"/>
                    </a:lnT>
                    <a:lnB w="57150" cap="flat" cmpd="sng" algn="ctr">
                      <a:solidFill>
                        <a:srgbClr val="A50021"/>
                      </a:solidFill>
                      <a:prstDash val="solid"/>
                      <a:round/>
                      <a:headEnd type="none" w="med" len="med"/>
                      <a:tailEnd type="none" w="med" len="med"/>
                    </a:lnB>
                    <a:lnTlToBr>
                      <a:noFill/>
                    </a:lnTlToBr>
                    <a:lnBlToTr>
                      <a:noFill/>
                    </a:lnBlToTr>
                    <a:noFill/>
                  </a:tcPr>
                </a:tc>
              </a:tr>
              <a:tr h="650875">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ar-SA" sz="2800" b="1" i="0" u="none" strike="noStrike" cap="none" normalizeH="0" baseline="0" dirty="0" smtClean="0">
                          <a:ln>
                            <a:noFill/>
                          </a:ln>
                          <a:solidFill>
                            <a:srgbClr val="3366CC"/>
                          </a:solidFill>
                          <a:effectLst/>
                          <a:latin typeface="Tahoma" pitchFamily="34" charset="0"/>
                          <a:cs typeface="Arial" pitchFamily="34" charset="0"/>
                        </a:rPr>
                        <a:t>العلاقــة</a:t>
                      </a:r>
                      <a:r>
                        <a:rPr kumimoji="0" lang="en-US" sz="2800" b="0" i="0" u="none" strike="noStrike" cap="none" normalizeH="0" baseline="0" dirty="0" smtClean="0">
                          <a:ln>
                            <a:noFill/>
                          </a:ln>
                          <a:solidFill>
                            <a:srgbClr val="3366CC"/>
                          </a:solidFill>
                          <a:effectLst>
                            <a:outerShdw blurRad="38100" dist="38100" dir="2700000" algn="tl">
                              <a:srgbClr val="000000"/>
                            </a:outerShdw>
                          </a:effectLst>
                          <a:latin typeface="Tahoma" pitchFamily="34" charset="0"/>
                          <a:cs typeface="Arial" pitchFamily="34" charset="0"/>
                        </a:rPr>
                        <a:t> </a:t>
                      </a:r>
                    </a:p>
                  </a:txBody>
                  <a:tcPr horzOverflow="overflow">
                    <a:lnL w="57150" cap="flat" cmpd="sng" algn="ctr">
                      <a:solidFill>
                        <a:srgbClr val="A50021"/>
                      </a:solidFill>
                      <a:prstDash val="solid"/>
                      <a:round/>
                      <a:headEnd type="none" w="med" len="med"/>
                      <a:tailEnd type="none" w="med" len="med"/>
                    </a:lnL>
                    <a:lnR w="57150" cap="flat" cmpd="sng" algn="ctr">
                      <a:solidFill>
                        <a:srgbClr val="A50021"/>
                      </a:solidFill>
                      <a:prstDash val="solid"/>
                      <a:round/>
                      <a:headEnd type="none" w="med" len="med"/>
                      <a:tailEnd type="none" w="med" len="med"/>
                    </a:lnR>
                    <a:lnT w="57150" cap="flat" cmpd="sng" algn="ctr">
                      <a:solidFill>
                        <a:srgbClr val="A50021"/>
                      </a:solidFill>
                      <a:prstDash val="solid"/>
                      <a:round/>
                      <a:headEnd type="none" w="med" len="med"/>
                      <a:tailEnd type="none" w="med" len="med"/>
                    </a:lnT>
                    <a:lnB w="57150" cap="flat" cmpd="sng" algn="ctr">
                      <a:solidFill>
                        <a:srgbClr val="A50021"/>
                      </a:solidFill>
                      <a:prstDash val="solid"/>
                      <a:round/>
                      <a:headEnd type="none" w="med" len="med"/>
                      <a:tailEnd type="none" w="med" len="med"/>
                    </a:lnB>
                    <a:lnTlToBr>
                      <a:noFill/>
                    </a:lnTlToBr>
                    <a:lnBlToTr>
                      <a:noFill/>
                    </a:lnBlToTr>
                    <a:noFill/>
                  </a:tcPr>
                </a:tc>
              </a:tr>
            </a:tbl>
          </a:graphicData>
        </a:graphic>
      </p:graphicFrame>
      <p:graphicFrame>
        <p:nvGraphicFramePr>
          <p:cNvPr id="8" name="Group 170"/>
          <p:cNvGraphicFramePr>
            <a:graphicFrameLocks/>
          </p:cNvGraphicFramePr>
          <p:nvPr>
            <p:extLst>
              <p:ext uri="{D42A27DB-BD31-4B8C-83A1-F6EECF244321}">
                <p14:modId xmlns:p14="http://schemas.microsoft.com/office/powerpoint/2010/main" val="3574488030"/>
              </p:ext>
            </p:extLst>
          </p:nvPr>
        </p:nvGraphicFramePr>
        <p:xfrm>
          <a:off x="145119" y="3135760"/>
          <a:ext cx="6697662" cy="576263"/>
        </p:xfrm>
        <a:graphic>
          <a:graphicData uri="http://schemas.openxmlformats.org/drawingml/2006/table">
            <a:tbl>
              <a:tblPr rtl="1"/>
              <a:tblGrid>
                <a:gridCol w="3348037"/>
                <a:gridCol w="3349625"/>
              </a:tblGrid>
              <a:tr h="576263">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ar-SA" sz="2500" b="1" i="0" u="none" strike="noStrike" cap="none" normalizeH="0" baseline="0" dirty="0" smtClean="0">
                          <a:ln>
                            <a:noFill/>
                          </a:ln>
                          <a:solidFill>
                            <a:srgbClr val="008000"/>
                          </a:solidFill>
                          <a:effectLst/>
                          <a:latin typeface="Tahoma" pitchFamily="34" charset="0"/>
                          <a:cs typeface="Arial" pitchFamily="34" charset="0"/>
                        </a:rPr>
                        <a:t>الطلاب داخل كل كلية خصوصا</a:t>
                      </a:r>
                      <a:endParaRPr kumimoji="0" lang="en-US" sz="2500" b="1" i="0" u="none" strike="noStrike" cap="none" normalizeH="0" baseline="0" dirty="0" smtClean="0">
                        <a:ln>
                          <a:noFill/>
                        </a:ln>
                        <a:solidFill>
                          <a:srgbClr val="008000"/>
                        </a:solidFill>
                        <a:effectLst/>
                        <a:latin typeface="Tahoma" pitchFamily="34" charset="0"/>
                        <a:cs typeface="Arial" pitchFamily="34" charset="0"/>
                      </a:endParaRPr>
                    </a:p>
                  </a:txBody>
                  <a:tcPr horzOverflow="overflow">
                    <a:lnL w="57150" cap="flat" cmpd="sng" algn="ctr">
                      <a:solidFill>
                        <a:srgbClr val="339933"/>
                      </a:solidFill>
                      <a:prstDash val="solid"/>
                      <a:round/>
                      <a:headEnd type="none" w="med" len="med"/>
                      <a:tailEnd type="none" w="med" len="med"/>
                    </a:lnL>
                    <a:lnR w="57150" cap="flat" cmpd="sng" algn="ctr">
                      <a:solidFill>
                        <a:srgbClr val="339933"/>
                      </a:solidFill>
                      <a:prstDash val="solid"/>
                      <a:round/>
                      <a:headEnd type="none" w="med" len="med"/>
                      <a:tailEnd type="none" w="med" len="med"/>
                    </a:lnR>
                    <a:lnT w="57150" cap="flat" cmpd="sng" algn="ctr">
                      <a:solidFill>
                        <a:srgbClr val="339933"/>
                      </a:solidFill>
                      <a:prstDash val="solid"/>
                      <a:round/>
                      <a:headEnd type="none" w="med" len="med"/>
                      <a:tailEnd type="none" w="med" len="med"/>
                    </a:lnT>
                    <a:lnB w="57150" cap="flat" cmpd="sng" algn="ctr">
                      <a:solidFill>
                        <a:srgbClr val="339933"/>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ar-SA" sz="2800" b="1" i="0" u="none" strike="noStrike" cap="none" normalizeH="0" baseline="0" dirty="0" smtClean="0">
                          <a:ln>
                            <a:noFill/>
                          </a:ln>
                          <a:solidFill>
                            <a:schemeClr val="tx1"/>
                          </a:solidFill>
                          <a:effectLst/>
                          <a:latin typeface="Tahoma" pitchFamily="34" charset="0"/>
                          <a:cs typeface="Arial" pitchFamily="34" charset="0"/>
                        </a:rPr>
                        <a:t>عموم طلاب الجامعة</a:t>
                      </a:r>
                      <a:endParaRPr kumimoji="0" lang="en-US" sz="2200" b="1" i="0" u="none" strike="noStrike" cap="none" normalizeH="0" baseline="0" dirty="0" smtClean="0">
                        <a:ln>
                          <a:noFill/>
                        </a:ln>
                        <a:solidFill>
                          <a:srgbClr val="FFFF00"/>
                        </a:solidFill>
                        <a:effectLst/>
                        <a:latin typeface="Tahoma" pitchFamily="34" charset="0"/>
                        <a:cs typeface="Arial" pitchFamily="34" charset="0"/>
                      </a:endParaRPr>
                    </a:p>
                  </a:txBody>
                  <a:tcPr horzOverflow="overflow">
                    <a:lnL w="57150" cap="flat" cmpd="sng" algn="ctr">
                      <a:solidFill>
                        <a:srgbClr val="339933"/>
                      </a:solidFill>
                      <a:prstDash val="solid"/>
                      <a:round/>
                      <a:headEnd type="none" w="med" len="med"/>
                      <a:tailEnd type="none" w="med" len="med"/>
                    </a:lnL>
                    <a:lnR w="57150" cap="flat" cmpd="sng" algn="ctr">
                      <a:solidFill>
                        <a:srgbClr val="339933"/>
                      </a:solidFill>
                      <a:prstDash val="solid"/>
                      <a:round/>
                      <a:headEnd type="none" w="med" len="med"/>
                      <a:tailEnd type="none" w="med" len="med"/>
                    </a:lnR>
                    <a:lnT w="57150" cap="flat" cmpd="sng" algn="ctr">
                      <a:solidFill>
                        <a:srgbClr val="339933"/>
                      </a:solidFill>
                      <a:prstDash val="solid"/>
                      <a:round/>
                      <a:headEnd type="none" w="med" len="med"/>
                      <a:tailEnd type="none" w="med" len="med"/>
                    </a:lnT>
                    <a:lnB w="57150" cap="flat" cmpd="sng" algn="ctr">
                      <a:solidFill>
                        <a:srgbClr val="339933"/>
                      </a:solidFill>
                      <a:prstDash val="solid"/>
                      <a:round/>
                      <a:headEnd type="none" w="med" len="med"/>
                      <a:tailEnd type="none" w="med" len="med"/>
                    </a:lnB>
                    <a:lnTlToBr>
                      <a:noFill/>
                    </a:lnTlToBr>
                    <a:lnBlToTr>
                      <a:noFill/>
                    </a:lnBlToTr>
                    <a:noFill/>
                  </a:tcPr>
                </a:tc>
              </a:tr>
            </a:tbl>
          </a:graphicData>
        </a:graphic>
      </p:graphicFrame>
      <p:graphicFrame>
        <p:nvGraphicFramePr>
          <p:cNvPr id="9" name="Group 75"/>
          <p:cNvGraphicFramePr>
            <a:graphicFrameLocks/>
          </p:cNvGraphicFramePr>
          <p:nvPr>
            <p:extLst>
              <p:ext uri="{D42A27DB-BD31-4B8C-83A1-F6EECF244321}">
                <p14:modId xmlns:p14="http://schemas.microsoft.com/office/powerpoint/2010/main" val="3943135907"/>
              </p:ext>
            </p:extLst>
          </p:nvPr>
        </p:nvGraphicFramePr>
        <p:xfrm>
          <a:off x="138464" y="5065985"/>
          <a:ext cx="6697662" cy="542925"/>
        </p:xfrm>
        <a:graphic>
          <a:graphicData uri="http://schemas.openxmlformats.org/drawingml/2006/table">
            <a:tbl>
              <a:tblPr rtl="1"/>
              <a:tblGrid>
                <a:gridCol w="3348037"/>
                <a:gridCol w="3349625"/>
              </a:tblGrid>
              <a:tr h="542925">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ar-SA" sz="2800" b="1" i="0" u="none" strike="noStrike" cap="none" normalizeH="0" baseline="0" dirty="0" smtClean="0">
                          <a:ln>
                            <a:noFill/>
                          </a:ln>
                          <a:solidFill>
                            <a:srgbClr val="008000"/>
                          </a:solidFill>
                          <a:effectLst/>
                          <a:latin typeface="Tahoma" pitchFamily="34" charset="0"/>
                          <a:cs typeface="Arial" pitchFamily="34" charset="0"/>
                        </a:rPr>
                        <a:t>طوال السنة الدراسية</a:t>
                      </a:r>
                      <a:endParaRPr kumimoji="0" lang="en-US" sz="2800" b="1" i="0" u="none" strike="noStrike" cap="none" normalizeH="0" baseline="0" dirty="0" smtClean="0">
                        <a:ln>
                          <a:noFill/>
                        </a:ln>
                        <a:solidFill>
                          <a:srgbClr val="008000"/>
                        </a:solidFill>
                        <a:effectLst/>
                        <a:latin typeface="Tahoma" pitchFamily="34" charset="0"/>
                        <a:cs typeface="Arial"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ar-SA" sz="2800" b="1" i="0" u="none" strike="noStrike" cap="none" normalizeH="0" baseline="0" dirty="0" smtClean="0">
                          <a:ln>
                            <a:noFill/>
                          </a:ln>
                          <a:solidFill>
                            <a:schemeClr val="tx1"/>
                          </a:solidFill>
                          <a:effectLst/>
                          <a:latin typeface="Tahoma" pitchFamily="34" charset="0"/>
                          <a:cs typeface="Arial" pitchFamily="34" charset="0"/>
                        </a:rPr>
                        <a:t>طوال السنة الدراسية</a:t>
                      </a:r>
                      <a:endParaRPr kumimoji="0" lang="en-US" sz="2800" b="1" i="0" u="none" strike="noStrike" cap="none" normalizeH="0" baseline="0" dirty="0" smtClean="0">
                        <a:ln>
                          <a:noFill/>
                        </a:ln>
                        <a:solidFill>
                          <a:schemeClr val="tx1"/>
                        </a:solidFill>
                        <a:effectLst/>
                        <a:latin typeface="Tahoma" pitchFamily="34" charset="0"/>
                        <a:cs typeface="Arial"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0" name="Group 166"/>
          <p:cNvGraphicFramePr>
            <a:graphicFrameLocks noGrp="1"/>
          </p:cNvGraphicFramePr>
          <p:nvPr>
            <p:extLst>
              <p:ext uri="{D42A27DB-BD31-4B8C-83A1-F6EECF244321}">
                <p14:modId xmlns:p14="http://schemas.microsoft.com/office/powerpoint/2010/main" val="3487642586"/>
              </p:ext>
            </p:extLst>
          </p:nvPr>
        </p:nvGraphicFramePr>
        <p:xfrm>
          <a:off x="138464" y="2358186"/>
          <a:ext cx="6697662" cy="720080"/>
        </p:xfrm>
        <a:graphic>
          <a:graphicData uri="http://schemas.openxmlformats.org/drawingml/2006/table">
            <a:tbl>
              <a:tblPr rtl="1"/>
              <a:tblGrid>
                <a:gridCol w="3348037"/>
                <a:gridCol w="3349625"/>
              </a:tblGrid>
              <a:tr h="72008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ar-SA" sz="2800" b="1" i="0" u="none" strike="noStrike" cap="none" normalizeH="0" baseline="0" dirty="0" smtClean="0">
                          <a:ln>
                            <a:noFill/>
                          </a:ln>
                          <a:solidFill>
                            <a:srgbClr val="008000"/>
                          </a:solidFill>
                          <a:effectLst/>
                          <a:latin typeface="Tahoma" pitchFamily="34" charset="0"/>
                          <a:cs typeface="Arial" pitchFamily="34" charset="0"/>
                        </a:rPr>
                        <a:t>أعضاء هيئة التدريس</a:t>
                      </a:r>
                      <a:endParaRPr kumimoji="0" lang="en-US" sz="2800" b="1" i="0" u="none" strike="noStrike" cap="none" normalizeH="0" baseline="0" dirty="0" smtClean="0">
                        <a:ln>
                          <a:noFill/>
                        </a:ln>
                        <a:solidFill>
                          <a:srgbClr val="008000"/>
                        </a:solidFill>
                        <a:effectLst/>
                        <a:latin typeface="Tahoma" pitchFamily="34" charset="0"/>
                        <a:cs typeface="Arial"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ar-SA" sz="2500" b="1" i="0" u="none" strike="noStrike" cap="none" normalizeH="0" baseline="0" dirty="0" smtClean="0">
                          <a:ln>
                            <a:noFill/>
                          </a:ln>
                          <a:solidFill>
                            <a:schemeClr val="tx1"/>
                          </a:solidFill>
                          <a:effectLst/>
                          <a:latin typeface="Tahoma" pitchFamily="34" charset="0"/>
                          <a:cs typeface="Arial" pitchFamily="34" charset="0"/>
                        </a:rPr>
                        <a:t>أخصائيين اجتماعيين/ نفسيين</a:t>
                      </a:r>
                      <a:endParaRPr kumimoji="0" lang="en-US" sz="2500" b="1" i="0" u="none" strike="noStrike" cap="none" normalizeH="0" baseline="0" dirty="0" smtClean="0">
                        <a:ln>
                          <a:noFill/>
                        </a:ln>
                        <a:solidFill>
                          <a:srgbClr val="FFFF00"/>
                        </a:solidFill>
                        <a:effectLst/>
                        <a:latin typeface="Tahoma" pitchFamily="34" charset="0"/>
                        <a:cs typeface="Arial"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2" name="Group 175"/>
          <p:cNvGraphicFramePr>
            <a:graphicFrameLocks noGrp="1"/>
          </p:cNvGraphicFramePr>
          <p:nvPr>
            <p:extLst>
              <p:ext uri="{D42A27DB-BD31-4B8C-83A1-F6EECF244321}">
                <p14:modId xmlns:p14="http://schemas.microsoft.com/office/powerpoint/2010/main" val="46458760"/>
              </p:ext>
            </p:extLst>
          </p:nvPr>
        </p:nvGraphicFramePr>
        <p:xfrm>
          <a:off x="138464" y="3783511"/>
          <a:ext cx="6697662" cy="576263"/>
        </p:xfrm>
        <a:graphic>
          <a:graphicData uri="http://schemas.openxmlformats.org/drawingml/2006/table">
            <a:tbl>
              <a:tblPr rtl="1"/>
              <a:tblGrid>
                <a:gridCol w="3348037"/>
                <a:gridCol w="3349625"/>
              </a:tblGrid>
              <a:tr h="576263">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ar-SA" sz="2800" b="1" i="0" u="none" strike="noStrike" cap="none" normalizeH="0" baseline="0" dirty="0" smtClean="0">
                          <a:ln>
                            <a:noFill/>
                          </a:ln>
                          <a:solidFill>
                            <a:srgbClr val="008000"/>
                          </a:solidFill>
                          <a:effectLst/>
                          <a:latin typeface="Tahoma" pitchFamily="34" charset="0"/>
                          <a:cs typeface="Arial" pitchFamily="34" charset="0"/>
                        </a:rPr>
                        <a:t>الجوانب الأكاديمية البحتة</a:t>
                      </a:r>
                      <a:endParaRPr kumimoji="0" lang="en-US" sz="2800" b="1" i="0" u="none" strike="noStrike" cap="none" normalizeH="0" baseline="0" dirty="0" smtClean="0">
                        <a:ln>
                          <a:noFill/>
                        </a:ln>
                        <a:solidFill>
                          <a:srgbClr val="008000"/>
                        </a:solidFill>
                        <a:effectLst/>
                        <a:latin typeface="Tahoma" pitchFamily="34" charset="0"/>
                        <a:cs typeface="Arial"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ar-SA" sz="2400" b="1" i="0" u="none" strike="noStrike" cap="none" normalizeH="0" baseline="0" dirty="0" smtClean="0">
                          <a:ln>
                            <a:noFill/>
                          </a:ln>
                          <a:solidFill>
                            <a:schemeClr val="tx1"/>
                          </a:solidFill>
                          <a:effectLst/>
                          <a:latin typeface="Tahoma" pitchFamily="34" charset="0"/>
                          <a:cs typeface="Arial" pitchFamily="34" charset="0"/>
                        </a:rPr>
                        <a:t>الجوانب الاجتماعية والنفسية</a:t>
                      </a:r>
                      <a:endParaRPr kumimoji="0" lang="en-US" sz="2400" b="1" i="0" u="none" strike="noStrike" cap="none" normalizeH="0" baseline="0" dirty="0" smtClean="0">
                        <a:ln>
                          <a:noFill/>
                        </a:ln>
                        <a:solidFill>
                          <a:srgbClr val="FFFF00"/>
                        </a:solidFill>
                        <a:effectLst/>
                        <a:latin typeface="Tahoma" pitchFamily="34" charset="0"/>
                        <a:cs typeface="Arial"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3" name="Group 184"/>
          <p:cNvGraphicFramePr>
            <a:graphicFrameLocks noGrp="1"/>
          </p:cNvGraphicFramePr>
          <p:nvPr>
            <p:extLst>
              <p:ext uri="{D42A27DB-BD31-4B8C-83A1-F6EECF244321}">
                <p14:modId xmlns:p14="http://schemas.microsoft.com/office/powerpoint/2010/main" val="1098723821"/>
              </p:ext>
            </p:extLst>
          </p:nvPr>
        </p:nvGraphicFramePr>
        <p:xfrm>
          <a:off x="138464" y="4416697"/>
          <a:ext cx="6697662" cy="576263"/>
        </p:xfrm>
        <a:graphic>
          <a:graphicData uri="http://schemas.openxmlformats.org/drawingml/2006/table">
            <a:tbl>
              <a:tblPr rtl="1"/>
              <a:tblGrid>
                <a:gridCol w="6697662"/>
              </a:tblGrid>
              <a:tr h="57626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A50021"/>
                          </a:solidFill>
                          <a:effectLst/>
                          <a:latin typeface="Tahoma" pitchFamily="34" charset="0"/>
                          <a:cs typeface="Arial" pitchFamily="34" charset="0"/>
                        </a:rPr>
                        <a:t>مساعدة الطلاب لتحقيق الأهداف التعليمية</a:t>
                      </a:r>
                      <a:endParaRPr kumimoji="0" lang="en-US" sz="2800" b="1" i="0" u="none" strike="noStrike" cap="none" normalizeH="0" baseline="0" dirty="0" smtClean="0">
                        <a:ln>
                          <a:noFill/>
                        </a:ln>
                        <a:solidFill>
                          <a:srgbClr val="A50021"/>
                        </a:solidFill>
                        <a:effectLst/>
                        <a:latin typeface="Tahoma" pitchFamily="34" charset="0"/>
                        <a:cs typeface="Arial" pitchFamily="34" charset="0"/>
                      </a:endParaRPr>
                    </a:p>
                  </a:txBody>
                  <a:tcPr horzOverflow="overflow">
                    <a:lnL w="57150" cap="flat" cmpd="sng" algn="ctr">
                      <a:solidFill>
                        <a:srgbClr val="339933"/>
                      </a:solidFill>
                      <a:prstDash val="solid"/>
                      <a:round/>
                      <a:headEnd type="none" w="med" len="med"/>
                      <a:tailEnd type="none" w="med" len="med"/>
                    </a:lnL>
                    <a:lnR w="57150" cap="flat" cmpd="sng" algn="ctr">
                      <a:solidFill>
                        <a:srgbClr val="339933"/>
                      </a:solidFill>
                      <a:prstDash val="solid"/>
                      <a:round/>
                      <a:headEnd type="none" w="med" len="med"/>
                      <a:tailEnd type="none" w="med" len="med"/>
                    </a:lnR>
                    <a:lnT w="57150" cap="flat" cmpd="sng" algn="ctr">
                      <a:solidFill>
                        <a:srgbClr val="339933"/>
                      </a:solidFill>
                      <a:prstDash val="solid"/>
                      <a:round/>
                      <a:headEnd type="none" w="med" len="med"/>
                      <a:tailEnd type="none" w="med" len="med"/>
                    </a:lnT>
                    <a:lnB w="57150" cap="flat" cmpd="sng" algn="ctr">
                      <a:solidFill>
                        <a:srgbClr val="339933"/>
                      </a:solidFill>
                      <a:prstDash val="solid"/>
                      <a:round/>
                      <a:headEnd type="none" w="med" len="med"/>
                      <a:tailEnd type="none" w="med" len="med"/>
                    </a:lnB>
                    <a:lnTlToBr>
                      <a:noFill/>
                    </a:lnTlToBr>
                    <a:lnBlToTr>
                      <a:noFill/>
                    </a:lnBlToTr>
                    <a:noFill/>
                  </a:tcPr>
                </a:tc>
              </a:tr>
            </a:tbl>
          </a:graphicData>
        </a:graphic>
      </p:graphicFrame>
      <p:graphicFrame>
        <p:nvGraphicFramePr>
          <p:cNvPr id="14" name="Group 199"/>
          <p:cNvGraphicFramePr>
            <a:graphicFrameLocks/>
          </p:cNvGraphicFramePr>
          <p:nvPr>
            <p:extLst>
              <p:ext uri="{D42A27DB-BD31-4B8C-83A1-F6EECF244321}">
                <p14:modId xmlns:p14="http://schemas.microsoft.com/office/powerpoint/2010/main" val="4211035477"/>
              </p:ext>
            </p:extLst>
          </p:nvPr>
        </p:nvGraphicFramePr>
        <p:xfrm>
          <a:off x="138464" y="5713685"/>
          <a:ext cx="6697662" cy="574675"/>
        </p:xfrm>
        <a:graphic>
          <a:graphicData uri="http://schemas.openxmlformats.org/drawingml/2006/table">
            <a:tbl>
              <a:tblPr rtl="1"/>
              <a:tblGrid>
                <a:gridCol w="3348037"/>
                <a:gridCol w="3349625"/>
              </a:tblGrid>
              <a:tr h="57467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8000"/>
                          </a:solidFill>
                          <a:effectLst/>
                          <a:latin typeface="Tahoma" pitchFamily="34" charset="0"/>
                          <a:cs typeface="Arial" pitchFamily="34" charset="0"/>
                        </a:rPr>
                        <a:t>مكمل للتوجيه والإرشاد</a:t>
                      </a:r>
                      <a:endParaRPr kumimoji="0" lang="en-US" sz="2800" b="1" i="0" u="none" strike="noStrike" cap="none" normalizeH="0" baseline="0" dirty="0" smtClean="0">
                        <a:ln>
                          <a:noFill/>
                        </a:ln>
                        <a:solidFill>
                          <a:srgbClr val="008000"/>
                        </a:solidFill>
                        <a:effectLst/>
                        <a:latin typeface="Tahoma" pitchFamily="34" charset="0"/>
                        <a:cs typeface="Arial" pitchFamily="34" charset="0"/>
                      </a:endParaRPr>
                    </a:p>
                  </a:txBody>
                  <a:tcPr horzOverflow="overflow">
                    <a:lnL w="57150" cap="flat" cmpd="sng" algn="ctr">
                      <a:solidFill>
                        <a:srgbClr val="339933"/>
                      </a:solidFill>
                      <a:prstDash val="solid"/>
                      <a:round/>
                      <a:headEnd type="none" w="med" len="med"/>
                      <a:tailEnd type="none" w="med" len="med"/>
                    </a:lnL>
                    <a:lnR w="57150" cap="flat" cmpd="sng" algn="ctr">
                      <a:solidFill>
                        <a:srgbClr val="339933"/>
                      </a:solidFill>
                      <a:prstDash val="solid"/>
                      <a:round/>
                      <a:headEnd type="none" w="med" len="med"/>
                      <a:tailEnd type="none" w="med" len="med"/>
                    </a:lnR>
                    <a:lnT w="57150" cap="flat" cmpd="sng" algn="ctr">
                      <a:solidFill>
                        <a:srgbClr val="339933"/>
                      </a:solidFill>
                      <a:prstDash val="solid"/>
                      <a:round/>
                      <a:headEnd type="none" w="med" len="med"/>
                      <a:tailEnd type="none" w="med" len="med"/>
                    </a:lnT>
                    <a:lnB w="57150" cap="flat" cmpd="sng" algn="ctr">
                      <a:solidFill>
                        <a:srgbClr val="339933"/>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ar-SA" sz="2800" b="1" i="0" u="none" strike="noStrike" cap="none" normalizeH="0" baseline="0" dirty="0" smtClean="0">
                          <a:ln>
                            <a:noFill/>
                          </a:ln>
                          <a:solidFill>
                            <a:schemeClr val="tx1"/>
                          </a:solidFill>
                          <a:effectLst/>
                          <a:latin typeface="Tahoma" pitchFamily="34" charset="0"/>
                          <a:cs typeface="Arial" pitchFamily="34" charset="0"/>
                        </a:rPr>
                        <a:t>مكمل للإرشاد الأكاديمي</a:t>
                      </a:r>
                      <a:endParaRPr kumimoji="0" lang="en-US" sz="2800" b="1" i="0" u="none" strike="noStrike" cap="none" normalizeH="0" baseline="0" dirty="0" smtClean="0">
                        <a:ln>
                          <a:noFill/>
                        </a:ln>
                        <a:solidFill>
                          <a:schemeClr val="tx1"/>
                        </a:solidFill>
                        <a:effectLst/>
                        <a:latin typeface="Tahoma" pitchFamily="34" charset="0"/>
                        <a:cs typeface="Arial" pitchFamily="34" charset="0"/>
                      </a:endParaRPr>
                    </a:p>
                  </a:txBody>
                  <a:tcPr horzOverflow="overflow">
                    <a:lnL w="57150" cap="flat" cmpd="sng" algn="ctr">
                      <a:solidFill>
                        <a:srgbClr val="339933"/>
                      </a:solidFill>
                      <a:prstDash val="solid"/>
                      <a:round/>
                      <a:headEnd type="none" w="med" len="med"/>
                      <a:tailEnd type="none" w="med" len="med"/>
                    </a:lnL>
                    <a:lnR w="57150" cap="flat" cmpd="sng" algn="ctr">
                      <a:solidFill>
                        <a:srgbClr val="339933"/>
                      </a:solidFill>
                      <a:prstDash val="solid"/>
                      <a:round/>
                      <a:headEnd type="none" w="med" len="med"/>
                      <a:tailEnd type="none" w="med" len="med"/>
                    </a:lnR>
                    <a:lnT w="57150" cap="flat" cmpd="sng" algn="ctr">
                      <a:solidFill>
                        <a:srgbClr val="339933"/>
                      </a:solidFill>
                      <a:prstDash val="solid"/>
                      <a:round/>
                      <a:headEnd type="none" w="med" len="med"/>
                      <a:tailEnd type="none" w="med" len="med"/>
                    </a:lnT>
                    <a:lnB w="57150" cap="flat" cmpd="sng" algn="ctr">
                      <a:solidFill>
                        <a:srgbClr val="339933"/>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80583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1000" fill="hold"/>
                                        <p:tgtEl>
                                          <p:spTgt spid="6"/>
                                        </p:tgtEl>
                                        <p:attrNameLst>
                                          <p:attrName>ppt_x</p:attrName>
                                        </p:attrNameLst>
                                      </p:cBhvr>
                                      <p:tavLst>
                                        <p:tav tm="0">
                                          <p:val>
                                            <p:strVal val="1+#ppt_w/2"/>
                                          </p:val>
                                        </p:tav>
                                        <p:tav tm="100000">
                                          <p:val>
                                            <p:strVal val="#ppt_x"/>
                                          </p:val>
                                        </p:tav>
                                      </p:tavLst>
                                    </p:anim>
                                    <p:anim calcmode="lin" valueType="num">
                                      <p:cBhvr additive="base">
                                        <p:cTn id="12"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1000" fill="hold"/>
                                        <p:tgtEl>
                                          <p:spTgt spid="10"/>
                                        </p:tgtEl>
                                        <p:attrNameLst>
                                          <p:attrName>ppt_x</p:attrName>
                                        </p:attrNameLst>
                                      </p:cBhvr>
                                      <p:tavLst>
                                        <p:tav tm="0">
                                          <p:val>
                                            <p:strVal val="1+#ppt_w/2"/>
                                          </p:val>
                                        </p:tav>
                                        <p:tav tm="100000">
                                          <p:val>
                                            <p:strVal val="#ppt_x"/>
                                          </p:val>
                                        </p:tav>
                                      </p:tavLst>
                                    </p:anim>
                                    <p:anim calcmode="lin" valueType="num">
                                      <p:cBhvr additive="base">
                                        <p:cTn id="18" dur="1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1000" fill="hold"/>
                                        <p:tgtEl>
                                          <p:spTgt spid="8"/>
                                        </p:tgtEl>
                                        <p:attrNameLst>
                                          <p:attrName>ppt_x</p:attrName>
                                        </p:attrNameLst>
                                      </p:cBhvr>
                                      <p:tavLst>
                                        <p:tav tm="0">
                                          <p:val>
                                            <p:strVal val="1+#ppt_w/2"/>
                                          </p:val>
                                        </p:tav>
                                        <p:tav tm="100000">
                                          <p:val>
                                            <p:strVal val="#ppt_x"/>
                                          </p:val>
                                        </p:tav>
                                      </p:tavLst>
                                    </p:anim>
                                    <p:anim calcmode="lin" valueType="num">
                                      <p:cBhvr additive="base">
                                        <p:cTn id="24" dur="1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1000" fill="hold"/>
                                        <p:tgtEl>
                                          <p:spTgt spid="12"/>
                                        </p:tgtEl>
                                        <p:attrNameLst>
                                          <p:attrName>ppt_x</p:attrName>
                                        </p:attrNameLst>
                                      </p:cBhvr>
                                      <p:tavLst>
                                        <p:tav tm="0">
                                          <p:val>
                                            <p:strVal val="1+#ppt_w/2"/>
                                          </p:val>
                                        </p:tav>
                                        <p:tav tm="100000">
                                          <p:val>
                                            <p:strVal val="#ppt_x"/>
                                          </p:val>
                                        </p:tav>
                                      </p:tavLst>
                                    </p:anim>
                                    <p:anim calcmode="lin" valueType="num">
                                      <p:cBhvr additive="base">
                                        <p:cTn id="30" dur="10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1000" fill="hold"/>
                                        <p:tgtEl>
                                          <p:spTgt spid="13"/>
                                        </p:tgtEl>
                                        <p:attrNameLst>
                                          <p:attrName>ppt_x</p:attrName>
                                        </p:attrNameLst>
                                      </p:cBhvr>
                                      <p:tavLst>
                                        <p:tav tm="0">
                                          <p:val>
                                            <p:strVal val="1+#ppt_w/2"/>
                                          </p:val>
                                        </p:tav>
                                        <p:tav tm="100000">
                                          <p:val>
                                            <p:strVal val="#ppt_x"/>
                                          </p:val>
                                        </p:tav>
                                      </p:tavLst>
                                    </p:anim>
                                    <p:anim calcmode="lin" valueType="num">
                                      <p:cBhvr additive="base">
                                        <p:cTn id="36" dur="10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2" fill="hold" nodeType="click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additive="base">
                                        <p:cTn id="41" dur="1000" fill="hold"/>
                                        <p:tgtEl>
                                          <p:spTgt spid="9"/>
                                        </p:tgtEl>
                                        <p:attrNameLst>
                                          <p:attrName>ppt_x</p:attrName>
                                        </p:attrNameLst>
                                      </p:cBhvr>
                                      <p:tavLst>
                                        <p:tav tm="0">
                                          <p:val>
                                            <p:strVal val="1+#ppt_w/2"/>
                                          </p:val>
                                        </p:tav>
                                        <p:tav tm="100000">
                                          <p:val>
                                            <p:strVal val="#ppt_x"/>
                                          </p:val>
                                        </p:tav>
                                      </p:tavLst>
                                    </p:anim>
                                    <p:anim calcmode="lin" valueType="num">
                                      <p:cBhvr additive="base">
                                        <p:cTn id="42" dur="1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2"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additive="base">
                                        <p:cTn id="47" dur="1000" fill="hold"/>
                                        <p:tgtEl>
                                          <p:spTgt spid="14"/>
                                        </p:tgtEl>
                                        <p:attrNameLst>
                                          <p:attrName>ppt_x</p:attrName>
                                        </p:attrNameLst>
                                      </p:cBhvr>
                                      <p:tavLst>
                                        <p:tav tm="0">
                                          <p:val>
                                            <p:strVal val="1+#ppt_w/2"/>
                                          </p:val>
                                        </p:tav>
                                        <p:tav tm="100000">
                                          <p:val>
                                            <p:strVal val="#ppt_x"/>
                                          </p:val>
                                        </p:tav>
                                      </p:tavLst>
                                    </p:anim>
                                    <p:anim calcmode="lin" valueType="num">
                                      <p:cBhvr additive="base">
                                        <p:cTn id="48" dur="10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Presentation7">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Presentation7</Template>
  <TotalTime>187</TotalTime>
  <Words>817</Words>
  <Application>Microsoft Office PowerPoint</Application>
  <PresentationFormat>عرض على الشاشة (3:4)‏</PresentationFormat>
  <Paragraphs>128</Paragraphs>
  <Slides>15</Slides>
  <Notes>0</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Presentation7</vt:lpstr>
      <vt:lpstr>جامعة المجمعة كلية التربية – الزلفي قسم الكيمياء لجنة الإرشاد الأكاديمي</vt:lpstr>
      <vt:lpstr>أولا: الإرشــاد الأكاديمــي</vt:lpstr>
      <vt:lpstr>هدف الإرشاد الأكاديمي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subject>teachers, education</dc:subject>
  <dc:creator>Norah aldossery</dc:creator>
  <cp:keywords>powerpoint templates for teachers, free powerpoint templates for teachers, powerpoint templates teachers, powerpoints for teachers, powerpoint presentations for teachers, free, PowerPoint template, download, PPT template, PowerPoint templates, slideshow template, POT, POTX, Power Point template, slide show template</cp:keywords>
  <dc:description>Made by Leawo Software. To find more free PowerPoint templates, please visit http://www.leawo.com/free-powerpoint-templates/</dc:description>
  <cp:lastModifiedBy>Norah aldossery</cp:lastModifiedBy>
  <cp:revision>28</cp:revision>
  <cp:lastPrinted>2014-06-05T09:29:27Z</cp:lastPrinted>
  <dcterms:created xsi:type="dcterms:W3CDTF">2014-06-05T07:18:30Z</dcterms:created>
  <dcterms:modified xsi:type="dcterms:W3CDTF">2014-09-17T09:46:04Z</dcterms:modified>
  <cp:category>PowerPoint template, education</cp:category>
</cp:coreProperties>
</file>