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4"/>
  </p:notesMasterIdLst>
  <p:handoutMasterIdLst>
    <p:handoutMasterId r:id="rId65"/>
  </p:handoutMasterIdLst>
  <p:sldIdLst>
    <p:sldId id="347" r:id="rId2"/>
    <p:sldId id="257" r:id="rId3"/>
    <p:sldId id="258" r:id="rId4"/>
    <p:sldId id="259" r:id="rId5"/>
    <p:sldId id="316" r:id="rId6"/>
    <p:sldId id="317" r:id="rId7"/>
    <p:sldId id="260" r:id="rId8"/>
    <p:sldId id="261" r:id="rId9"/>
    <p:sldId id="262" r:id="rId10"/>
    <p:sldId id="263" r:id="rId11"/>
    <p:sldId id="295" r:id="rId12"/>
    <p:sldId id="297" r:id="rId13"/>
    <p:sldId id="298" r:id="rId14"/>
    <p:sldId id="269" r:id="rId15"/>
    <p:sldId id="270" r:id="rId16"/>
    <p:sldId id="271" r:id="rId17"/>
    <p:sldId id="272" r:id="rId18"/>
    <p:sldId id="273" r:id="rId19"/>
    <p:sldId id="344" r:id="rId20"/>
    <p:sldId id="345" r:id="rId21"/>
    <p:sldId id="346" r:id="rId22"/>
    <p:sldId id="293" r:id="rId23"/>
    <p:sldId id="294" r:id="rId24"/>
    <p:sldId id="280" r:id="rId25"/>
    <p:sldId id="320" r:id="rId26"/>
    <p:sldId id="321" r:id="rId27"/>
    <p:sldId id="322" r:id="rId28"/>
    <p:sldId id="281" r:id="rId29"/>
    <p:sldId id="308" r:id="rId30"/>
    <p:sldId id="324" r:id="rId31"/>
    <p:sldId id="282" r:id="rId32"/>
    <p:sldId id="310" r:id="rId33"/>
    <p:sldId id="311" r:id="rId34"/>
    <p:sldId id="313" r:id="rId35"/>
    <p:sldId id="314" r:id="rId36"/>
    <p:sldId id="283" r:id="rId37"/>
    <p:sldId id="285" r:id="rId38"/>
    <p:sldId id="299" r:id="rId39"/>
    <p:sldId id="286" r:id="rId40"/>
    <p:sldId id="325" r:id="rId41"/>
    <p:sldId id="326" r:id="rId42"/>
    <p:sldId id="327" r:id="rId43"/>
    <p:sldId id="328" r:id="rId44"/>
    <p:sldId id="329" r:id="rId45"/>
    <p:sldId id="287" r:id="rId46"/>
    <p:sldId id="288" r:id="rId47"/>
    <p:sldId id="330" r:id="rId48"/>
    <p:sldId id="331" r:id="rId49"/>
    <p:sldId id="289" r:id="rId50"/>
    <p:sldId id="332" r:id="rId51"/>
    <p:sldId id="333" r:id="rId52"/>
    <p:sldId id="334" r:id="rId53"/>
    <p:sldId id="335" r:id="rId54"/>
    <p:sldId id="290" r:id="rId55"/>
    <p:sldId id="336" r:id="rId56"/>
    <p:sldId id="337" r:id="rId57"/>
    <p:sldId id="338" r:id="rId58"/>
    <p:sldId id="339" r:id="rId59"/>
    <p:sldId id="340" r:id="rId60"/>
    <p:sldId id="341" r:id="rId61"/>
    <p:sldId id="342" r:id="rId62"/>
    <p:sldId id="343" r:id="rId6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24" y="990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9F1BE8-3384-4EC3-808B-FD6834907A0A}" type="doc">
      <dgm:prSet loTypeId="urn:microsoft.com/office/officeart/2005/8/layout/orgChart1" loCatId="hierarchy" qsTypeId="urn:microsoft.com/office/officeart/2005/8/quickstyle/simple1" qsCatId="simple" csTypeId="urn:microsoft.com/office/officeart/2005/8/colors/accent1_2" csCatId="accent1"/>
      <dgm:spPr/>
    </dgm:pt>
    <dgm:pt modelId="{9BFE053D-7AEA-40E9-A10C-55B10F23A24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عناصر التقويم</a:t>
          </a:r>
          <a:endParaRPr kumimoji="0" lang="en-US" b="0" i="0" u="none" strike="noStrike"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Components of Evaluation</a:t>
          </a:r>
        </a:p>
      </dgm:t>
    </dgm:pt>
    <dgm:pt modelId="{E1DF68A4-B333-4CF0-B74A-BD545611BB56}" type="parTrans" cxnId="{C8BF33CC-77BD-4397-AF2C-A32EB5FDCA2E}">
      <dgm:prSet/>
      <dgm:spPr/>
      <dgm:t>
        <a:bodyPr/>
        <a:lstStyle/>
        <a:p>
          <a:pPr rtl="1"/>
          <a:endParaRPr lang="ar-SA"/>
        </a:p>
      </dgm:t>
    </dgm:pt>
    <dgm:pt modelId="{F3FE94A8-22DD-4CAF-AA76-C56BDE94D72B}" type="sibTrans" cxnId="{C8BF33CC-77BD-4397-AF2C-A32EB5FDCA2E}">
      <dgm:prSet/>
      <dgm:spPr/>
      <dgm:t>
        <a:bodyPr/>
        <a:lstStyle/>
        <a:p>
          <a:pPr rtl="1"/>
          <a:endParaRPr lang="ar-SA"/>
        </a:p>
      </dgm:t>
    </dgm:pt>
    <dgm:pt modelId="{EECFF788-EE82-4308-87FF-D9F17128C9C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المعايير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Standards</a:t>
          </a:r>
        </a:p>
      </dgm:t>
    </dgm:pt>
    <dgm:pt modelId="{9060CC8B-B1DF-483E-807C-57186B0E1CC2}" type="parTrans" cxnId="{0A66AA80-B071-4FCC-98BE-0F6CE4454C9B}">
      <dgm:prSet/>
      <dgm:spPr/>
      <dgm:t>
        <a:bodyPr/>
        <a:lstStyle/>
        <a:p>
          <a:pPr rtl="1"/>
          <a:endParaRPr lang="ar-SA"/>
        </a:p>
      </dgm:t>
    </dgm:pt>
    <dgm:pt modelId="{2B42B8BB-F99D-474B-B61F-EDACD6FA2F95}" type="sibTrans" cxnId="{0A66AA80-B071-4FCC-98BE-0F6CE4454C9B}">
      <dgm:prSet/>
      <dgm:spPr/>
      <dgm:t>
        <a:bodyPr/>
        <a:lstStyle/>
        <a:p>
          <a:pPr rtl="1"/>
          <a:endParaRPr lang="ar-SA"/>
        </a:p>
      </dgm:t>
    </dgm:pt>
    <dgm:pt modelId="{5ABC2DF1-BE8A-44FB-8863-0FD9D9E270F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المقاييس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Measures</a:t>
          </a:r>
        </a:p>
      </dgm:t>
    </dgm:pt>
    <dgm:pt modelId="{F1027048-7A72-483E-A033-EF5063B11AAE}" type="parTrans" cxnId="{10B616B8-ACE7-4661-9F0C-ABD508283439}">
      <dgm:prSet/>
      <dgm:spPr/>
      <dgm:t>
        <a:bodyPr/>
        <a:lstStyle/>
        <a:p>
          <a:pPr rtl="1"/>
          <a:endParaRPr lang="ar-SA"/>
        </a:p>
      </dgm:t>
    </dgm:pt>
    <dgm:pt modelId="{343D5003-B5F6-4911-B13F-4460DA47FBDA}" type="sibTrans" cxnId="{10B616B8-ACE7-4661-9F0C-ABD508283439}">
      <dgm:prSet/>
      <dgm:spPr/>
      <dgm:t>
        <a:bodyPr/>
        <a:lstStyle/>
        <a:p>
          <a:pPr rtl="1"/>
          <a:endParaRPr lang="ar-SA"/>
        </a:p>
      </dgm:t>
    </dgm:pt>
    <dgm:pt modelId="{63EB9A6D-56D8-41F8-8C64-B5C833D1FEC5}">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الأشياء</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Objects</a:t>
          </a:r>
        </a:p>
      </dgm:t>
    </dgm:pt>
    <dgm:pt modelId="{0DD5F3FD-2F88-47FA-B7AB-819DBBDF6108}" type="parTrans" cxnId="{D1924958-0180-4286-9B07-F8142E569DC3}">
      <dgm:prSet/>
      <dgm:spPr/>
      <dgm:t>
        <a:bodyPr/>
        <a:lstStyle/>
        <a:p>
          <a:pPr rtl="1"/>
          <a:endParaRPr lang="ar-SA"/>
        </a:p>
      </dgm:t>
    </dgm:pt>
    <dgm:pt modelId="{791233F1-B75F-4808-8252-D0ABEF3333B5}" type="sibTrans" cxnId="{D1924958-0180-4286-9B07-F8142E569DC3}">
      <dgm:prSet/>
      <dgm:spPr/>
      <dgm:t>
        <a:bodyPr/>
        <a:lstStyle/>
        <a:p>
          <a:pPr rtl="1"/>
          <a:endParaRPr lang="ar-SA"/>
        </a:p>
      </dgm:t>
    </dgm:pt>
    <dgm:pt modelId="{E64E2033-9F9A-479C-8F70-419C0B1C9523}" type="pres">
      <dgm:prSet presAssocID="{F39F1BE8-3384-4EC3-808B-FD6834907A0A}" presName="hierChild1" presStyleCnt="0">
        <dgm:presLayoutVars>
          <dgm:orgChart val="1"/>
          <dgm:chPref val="1"/>
          <dgm:dir/>
          <dgm:animOne val="branch"/>
          <dgm:animLvl val="lvl"/>
          <dgm:resizeHandles/>
        </dgm:presLayoutVars>
      </dgm:prSet>
      <dgm:spPr/>
    </dgm:pt>
    <dgm:pt modelId="{FDBDEE35-30B9-4AFD-A2AC-39B36600026D}" type="pres">
      <dgm:prSet presAssocID="{9BFE053D-7AEA-40E9-A10C-55B10F23A24E}" presName="hierRoot1" presStyleCnt="0">
        <dgm:presLayoutVars>
          <dgm:hierBranch/>
        </dgm:presLayoutVars>
      </dgm:prSet>
      <dgm:spPr/>
    </dgm:pt>
    <dgm:pt modelId="{41C2D686-A3DB-4009-A6AF-774712BC01C5}" type="pres">
      <dgm:prSet presAssocID="{9BFE053D-7AEA-40E9-A10C-55B10F23A24E}" presName="rootComposite1" presStyleCnt="0"/>
      <dgm:spPr/>
    </dgm:pt>
    <dgm:pt modelId="{A52AA7CA-9DA8-42E9-A0BD-4328820DF3BF}" type="pres">
      <dgm:prSet presAssocID="{9BFE053D-7AEA-40E9-A10C-55B10F23A24E}" presName="rootText1" presStyleLbl="node0" presStyleIdx="0" presStyleCnt="1">
        <dgm:presLayoutVars>
          <dgm:chPref val="3"/>
        </dgm:presLayoutVars>
      </dgm:prSet>
      <dgm:spPr/>
      <dgm:t>
        <a:bodyPr/>
        <a:lstStyle/>
        <a:p>
          <a:pPr rtl="1"/>
          <a:endParaRPr lang="ar-SA"/>
        </a:p>
      </dgm:t>
    </dgm:pt>
    <dgm:pt modelId="{5D152CA3-C53E-4619-992C-B67182BE0C93}" type="pres">
      <dgm:prSet presAssocID="{9BFE053D-7AEA-40E9-A10C-55B10F23A24E}" presName="rootConnector1" presStyleLbl="node1" presStyleIdx="0" presStyleCnt="0"/>
      <dgm:spPr/>
      <dgm:t>
        <a:bodyPr/>
        <a:lstStyle/>
        <a:p>
          <a:pPr rtl="1"/>
          <a:endParaRPr lang="ar-SA"/>
        </a:p>
      </dgm:t>
    </dgm:pt>
    <dgm:pt modelId="{BB891D72-5BB9-45E3-A0B3-2BC41698ACD5}" type="pres">
      <dgm:prSet presAssocID="{9BFE053D-7AEA-40E9-A10C-55B10F23A24E}" presName="hierChild2" presStyleCnt="0"/>
      <dgm:spPr/>
    </dgm:pt>
    <dgm:pt modelId="{9042B14B-BA8A-45C0-9746-F69B7ECE802D}" type="pres">
      <dgm:prSet presAssocID="{9060CC8B-B1DF-483E-807C-57186B0E1CC2}" presName="Name35" presStyleLbl="parChTrans1D2" presStyleIdx="0" presStyleCnt="3"/>
      <dgm:spPr/>
      <dgm:t>
        <a:bodyPr/>
        <a:lstStyle/>
        <a:p>
          <a:pPr rtl="1"/>
          <a:endParaRPr lang="ar-SA"/>
        </a:p>
      </dgm:t>
    </dgm:pt>
    <dgm:pt modelId="{698102C6-79D8-4090-8CB4-E18466A8813A}" type="pres">
      <dgm:prSet presAssocID="{EECFF788-EE82-4308-87FF-D9F17128C9CE}" presName="hierRoot2" presStyleCnt="0">
        <dgm:presLayoutVars>
          <dgm:hierBranch/>
        </dgm:presLayoutVars>
      </dgm:prSet>
      <dgm:spPr/>
    </dgm:pt>
    <dgm:pt modelId="{9E4FA842-7274-44E0-93CA-DCF15BA23254}" type="pres">
      <dgm:prSet presAssocID="{EECFF788-EE82-4308-87FF-D9F17128C9CE}" presName="rootComposite" presStyleCnt="0"/>
      <dgm:spPr/>
    </dgm:pt>
    <dgm:pt modelId="{187854BA-D7E5-45A5-8A4C-4892821348BB}" type="pres">
      <dgm:prSet presAssocID="{EECFF788-EE82-4308-87FF-D9F17128C9CE}" presName="rootText" presStyleLbl="node2" presStyleIdx="0" presStyleCnt="3">
        <dgm:presLayoutVars>
          <dgm:chPref val="3"/>
        </dgm:presLayoutVars>
      </dgm:prSet>
      <dgm:spPr/>
      <dgm:t>
        <a:bodyPr/>
        <a:lstStyle/>
        <a:p>
          <a:pPr rtl="1"/>
          <a:endParaRPr lang="ar-SA"/>
        </a:p>
      </dgm:t>
    </dgm:pt>
    <dgm:pt modelId="{3DD84A8A-F6A6-41A0-8EA1-ABFB4B3E3B41}" type="pres">
      <dgm:prSet presAssocID="{EECFF788-EE82-4308-87FF-D9F17128C9CE}" presName="rootConnector" presStyleLbl="node2" presStyleIdx="0" presStyleCnt="3"/>
      <dgm:spPr/>
      <dgm:t>
        <a:bodyPr/>
        <a:lstStyle/>
        <a:p>
          <a:pPr rtl="1"/>
          <a:endParaRPr lang="ar-SA"/>
        </a:p>
      </dgm:t>
    </dgm:pt>
    <dgm:pt modelId="{31B3186D-2FD0-447E-B728-EA72F7D75752}" type="pres">
      <dgm:prSet presAssocID="{EECFF788-EE82-4308-87FF-D9F17128C9CE}" presName="hierChild4" presStyleCnt="0"/>
      <dgm:spPr/>
    </dgm:pt>
    <dgm:pt modelId="{B218DB4C-27B4-4E3A-B0CD-92E02DDE3512}" type="pres">
      <dgm:prSet presAssocID="{EECFF788-EE82-4308-87FF-D9F17128C9CE}" presName="hierChild5" presStyleCnt="0"/>
      <dgm:spPr/>
    </dgm:pt>
    <dgm:pt modelId="{34709705-A606-452E-810C-5CB96EAFD542}" type="pres">
      <dgm:prSet presAssocID="{F1027048-7A72-483E-A033-EF5063B11AAE}" presName="Name35" presStyleLbl="parChTrans1D2" presStyleIdx="1" presStyleCnt="3"/>
      <dgm:spPr/>
      <dgm:t>
        <a:bodyPr/>
        <a:lstStyle/>
        <a:p>
          <a:pPr rtl="1"/>
          <a:endParaRPr lang="ar-SA"/>
        </a:p>
      </dgm:t>
    </dgm:pt>
    <dgm:pt modelId="{E3A75E91-3999-4CDE-9080-3AC702684020}" type="pres">
      <dgm:prSet presAssocID="{5ABC2DF1-BE8A-44FB-8863-0FD9D9E270F1}" presName="hierRoot2" presStyleCnt="0">
        <dgm:presLayoutVars>
          <dgm:hierBranch/>
        </dgm:presLayoutVars>
      </dgm:prSet>
      <dgm:spPr/>
    </dgm:pt>
    <dgm:pt modelId="{AFE10D63-2BA2-4070-BD24-515D5959BF97}" type="pres">
      <dgm:prSet presAssocID="{5ABC2DF1-BE8A-44FB-8863-0FD9D9E270F1}" presName="rootComposite" presStyleCnt="0"/>
      <dgm:spPr/>
    </dgm:pt>
    <dgm:pt modelId="{3B2667B8-70E3-459D-BDA8-962FAE62E4E3}" type="pres">
      <dgm:prSet presAssocID="{5ABC2DF1-BE8A-44FB-8863-0FD9D9E270F1}" presName="rootText" presStyleLbl="node2" presStyleIdx="1" presStyleCnt="3">
        <dgm:presLayoutVars>
          <dgm:chPref val="3"/>
        </dgm:presLayoutVars>
      </dgm:prSet>
      <dgm:spPr/>
      <dgm:t>
        <a:bodyPr/>
        <a:lstStyle/>
        <a:p>
          <a:pPr rtl="1"/>
          <a:endParaRPr lang="ar-SA"/>
        </a:p>
      </dgm:t>
    </dgm:pt>
    <dgm:pt modelId="{68DAA7A1-2EAC-4864-9268-0B83E36EAB54}" type="pres">
      <dgm:prSet presAssocID="{5ABC2DF1-BE8A-44FB-8863-0FD9D9E270F1}" presName="rootConnector" presStyleLbl="node2" presStyleIdx="1" presStyleCnt="3"/>
      <dgm:spPr/>
      <dgm:t>
        <a:bodyPr/>
        <a:lstStyle/>
        <a:p>
          <a:pPr rtl="1"/>
          <a:endParaRPr lang="ar-SA"/>
        </a:p>
      </dgm:t>
    </dgm:pt>
    <dgm:pt modelId="{0F31E438-8D39-4C83-90CE-C10A8CDD2F0C}" type="pres">
      <dgm:prSet presAssocID="{5ABC2DF1-BE8A-44FB-8863-0FD9D9E270F1}" presName="hierChild4" presStyleCnt="0"/>
      <dgm:spPr/>
    </dgm:pt>
    <dgm:pt modelId="{D131E99E-3748-4EA2-A1B6-266692FED9BE}" type="pres">
      <dgm:prSet presAssocID="{5ABC2DF1-BE8A-44FB-8863-0FD9D9E270F1}" presName="hierChild5" presStyleCnt="0"/>
      <dgm:spPr/>
    </dgm:pt>
    <dgm:pt modelId="{D3A9B7F0-5B92-44ED-9891-170DAAA6D453}" type="pres">
      <dgm:prSet presAssocID="{0DD5F3FD-2F88-47FA-B7AB-819DBBDF6108}" presName="Name35" presStyleLbl="parChTrans1D2" presStyleIdx="2" presStyleCnt="3"/>
      <dgm:spPr/>
      <dgm:t>
        <a:bodyPr/>
        <a:lstStyle/>
        <a:p>
          <a:pPr rtl="1"/>
          <a:endParaRPr lang="ar-SA"/>
        </a:p>
      </dgm:t>
    </dgm:pt>
    <dgm:pt modelId="{9BB316B9-9997-4BE7-A106-CBBAE73F9BDB}" type="pres">
      <dgm:prSet presAssocID="{63EB9A6D-56D8-41F8-8C64-B5C833D1FEC5}" presName="hierRoot2" presStyleCnt="0">
        <dgm:presLayoutVars>
          <dgm:hierBranch/>
        </dgm:presLayoutVars>
      </dgm:prSet>
      <dgm:spPr/>
    </dgm:pt>
    <dgm:pt modelId="{E835C0CF-F6CC-4EA8-8E66-838071236D6C}" type="pres">
      <dgm:prSet presAssocID="{63EB9A6D-56D8-41F8-8C64-B5C833D1FEC5}" presName="rootComposite" presStyleCnt="0"/>
      <dgm:spPr/>
    </dgm:pt>
    <dgm:pt modelId="{8463E4E4-DD0A-4A84-97EB-19A9F0587493}" type="pres">
      <dgm:prSet presAssocID="{63EB9A6D-56D8-41F8-8C64-B5C833D1FEC5}" presName="rootText" presStyleLbl="node2" presStyleIdx="2" presStyleCnt="3">
        <dgm:presLayoutVars>
          <dgm:chPref val="3"/>
        </dgm:presLayoutVars>
      </dgm:prSet>
      <dgm:spPr/>
      <dgm:t>
        <a:bodyPr/>
        <a:lstStyle/>
        <a:p>
          <a:pPr rtl="1"/>
          <a:endParaRPr lang="ar-SA"/>
        </a:p>
      </dgm:t>
    </dgm:pt>
    <dgm:pt modelId="{A1659C57-CDB0-4A05-AD22-17437D137869}" type="pres">
      <dgm:prSet presAssocID="{63EB9A6D-56D8-41F8-8C64-B5C833D1FEC5}" presName="rootConnector" presStyleLbl="node2" presStyleIdx="2" presStyleCnt="3"/>
      <dgm:spPr/>
      <dgm:t>
        <a:bodyPr/>
        <a:lstStyle/>
        <a:p>
          <a:pPr rtl="1"/>
          <a:endParaRPr lang="ar-SA"/>
        </a:p>
      </dgm:t>
    </dgm:pt>
    <dgm:pt modelId="{356DA5C7-9A02-4543-9381-F0F3940C1619}" type="pres">
      <dgm:prSet presAssocID="{63EB9A6D-56D8-41F8-8C64-B5C833D1FEC5}" presName="hierChild4" presStyleCnt="0"/>
      <dgm:spPr/>
    </dgm:pt>
    <dgm:pt modelId="{A75540AB-4260-4CC4-8618-105918DDC35B}" type="pres">
      <dgm:prSet presAssocID="{63EB9A6D-56D8-41F8-8C64-B5C833D1FEC5}" presName="hierChild5" presStyleCnt="0"/>
      <dgm:spPr/>
    </dgm:pt>
    <dgm:pt modelId="{1456043C-82DB-430E-B321-54E679D9BD8E}" type="pres">
      <dgm:prSet presAssocID="{9BFE053D-7AEA-40E9-A10C-55B10F23A24E}" presName="hierChild3" presStyleCnt="0"/>
      <dgm:spPr/>
    </dgm:pt>
  </dgm:ptLst>
  <dgm:cxnLst>
    <dgm:cxn modelId="{D5A844DF-9A63-419B-B11F-6806298CCE0A}" type="presOf" srcId="{F39F1BE8-3384-4EC3-808B-FD6834907A0A}" destId="{E64E2033-9F9A-479C-8F70-419C0B1C9523}" srcOrd="0" destOrd="0" presId="urn:microsoft.com/office/officeart/2005/8/layout/orgChart1"/>
    <dgm:cxn modelId="{A6A95B6C-D15A-479B-9828-D1FD40EBA19F}" type="presOf" srcId="{5ABC2DF1-BE8A-44FB-8863-0FD9D9E270F1}" destId="{68DAA7A1-2EAC-4864-9268-0B83E36EAB54}" srcOrd="1" destOrd="0" presId="urn:microsoft.com/office/officeart/2005/8/layout/orgChart1"/>
    <dgm:cxn modelId="{10B616B8-ACE7-4661-9F0C-ABD508283439}" srcId="{9BFE053D-7AEA-40E9-A10C-55B10F23A24E}" destId="{5ABC2DF1-BE8A-44FB-8863-0FD9D9E270F1}" srcOrd="1" destOrd="0" parTransId="{F1027048-7A72-483E-A033-EF5063B11AAE}" sibTransId="{343D5003-B5F6-4911-B13F-4460DA47FBDA}"/>
    <dgm:cxn modelId="{E3D6C0EF-13AE-416A-8921-F88D9746A0CF}" type="presOf" srcId="{9BFE053D-7AEA-40E9-A10C-55B10F23A24E}" destId="{A52AA7CA-9DA8-42E9-A0BD-4328820DF3BF}" srcOrd="0" destOrd="0" presId="urn:microsoft.com/office/officeart/2005/8/layout/orgChart1"/>
    <dgm:cxn modelId="{D1924958-0180-4286-9B07-F8142E569DC3}" srcId="{9BFE053D-7AEA-40E9-A10C-55B10F23A24E}" destId="{63EB9A6D-56D8-41F8-8C64-B5C833D1FEC5}" srcOrd="2" destOrd="0" parTransId="{0DD5F3FD-2F88-47FA-B7AB-819DBBDF6108}" sibTransId="{791233F1-B75F-4808-8252-D0ABEF3333B5}"/>
    <dgm:cxn modelId="{C7A9D448-4FFD-4CFE-BC11-8D13FC29A7D4}" type="presOf" srcId="{0DD5F3FD-2F88-47FA-B7AB-819DBBDF6108}" destId="{D3A9B7F0-5B92-44ED-9891-170DAAA6D453}" srcOrd="0" destOrd="0" presId="urn:microsoft.com/office/officeart/2005/8/layout/orgChart1"/>
    <dgm:cxn modelId="{D61BB812-165F-46B6-BF1A-709EA6749CB5}" type="presOf" srcId="{5ABC2DF1-BE8A-44FB-8863-0FD9D9E270F1}" destId="{3B2667B8-70E3-459D-BDA8-962FAE62E4E3}" srcOrd="0" destOrd="0" presId="urn:microsoft.com/office/officeart/2005/8/layout/orgChart1"/>
    <dgm:cxn modelId="{9A9A0FF1-C695-44A5-8C61-4E1D14C70A73}" type="presOf" srcId="{EECFF788-EE82-4308-87FF-D9F17128C9CE}" destId="{187854BA-D7E5-45A5-8A4C-4892821348BB}" srcOrd="0" destOrd="0" presId="urn:microsoft.com/office/officeart/2005/8/layout/orgChart1"/>
    <dgm:cxn modelId="{1FC415B2-C0DA-4C2B-B290-9929F4EED708}" type="presOf" srcId="{9BFE053D-7AEA-40E9-A10C-55B10F23A24E}" destId="{5D152CA3-C53E-4619-992C-B67182BE0C93}" srcOrd="1" destOrd="0" presId="urn:microsoft.com/office/officeart/2005/8/layout/orgChart1"/>
    <dgm:cxn modelId="{0A66AA80-B071-4FCC-98BE-0F6CE4454C9B}" srcId="{9BFE053D-7AEA-40E9-A10C-55B10F23A24E}" destId="{EECFF788-EE82-4308-87FF-D9F17128C9CE}" srcOrd="0" destOrd="0" parTransId="{9060CC8B-B1DF-483E-807C-57186B0E1CC2}" sibTransId="{2B42B8BB-F99D-474B-B61F-EDACD6FA2F95}"/>
    <dgm:cxn modelId="{9B1B0A9B-75FB-4935-80BE-A0E6A15F16E4}" type="presOf" srcId="{63EB9A6D-56D8-41F8-8C64-B5C833D1FEC5}" destId="{8463E4E4-DD0A-4A84-97EB-19A9F0587493}" srcOrd="0" destOrd="0" presId="urn:microsoft.com/office/officeart/2005/8/layout/orgChart1"/>
    <dgm:cxn modelId="{C6F2A92C-AC72-42D2-B5CB-B9663DC4FD83}" type="presOf" srcId="{F1027048-7A72-483E-A033-EF5063B11AAE}" destId="{34709705-A606-452E-810C-5CB96EAFD542}" srcOrd="0" destOrd="0" presId="urn:microsoft.com/office/officeart/2005/8/layout/orgChart1"/>
    <dgm:cxn modelId="{9523196C-8017-4975-BF9B-CC2B64887A49}" type="presOf" srcId="{63EB9A6D-56D8-41F8-8C64-B5C833D1FEC5}" destId="{A1659C57-CDB0-4A05-AD22-17437D137869}" srcOrd="1" destOrd="0" presId="urn:microsoft.com/office/officeart/2005/8/layout/orgChart1"/>
    <dgm:cxn modelId="{88CFB4BA-E18F-40AE-9BF0-E375C3417193}" type="presOf" srcId="{EECFF788-EE82-4308-87FF-D9F17128C9CE}" destId="{3DD84A8A-F6A6-41A0-8EA1-ABFB4B3E3B41}" srcOrd="1" destOrd="0" presId="urn:microsoft.com/office/officeart/2005/8/layout/orgChart1"/>
    <dgm:cxn modelId="{63E284EB-260E-4B8C-8370-D8FC36A3DB4B}" type="presOf" srcId="{9060CC8B-B1DF-483E-807C-57186B0E1CC2}" destId="{9042B14B-BA8A-45C0-9746-F69B7ECE802D}" srcOrd="0" destOrd="0" presId="urn:microsoft.com/office/officeart/2005/8/layout/orgChart1"/>
    <dgm:cxn modelId="{C8BF33CC-77BD-4397-AF2C-A32EB5FDCA2E}" srcId="{F39F1BE8-3384-4EC3-808B-FD6834907A0A}" destId="{9BFE053D-7AEA-40E9-A10C-55B10F23A24E}" srcOrd="0" destOrd="0" parTransId="{E1DF68A4-B333-4CF0-B74A-BD545611BB56}" sibTransId="{F3FE94A8-22DD-4CAF-AA76-C56BDE94D72B}"/>
    <dgm:cxn modelId="{18BEC773-C148-4EA1-A3BB-635F0DFE68DB}" type="presParOf" srcId="{E64E2033-9F9A-479C-8F70-419C0B1C9523}" destId="{FDBDEE35-30B9-4AFD-A2AC-39B36600026D}" srcOrd="0" destOrd="0" presId="urn:microsoft.com/office/officeart/2005/8/layout/orgChart1"/>
    <dgm:cxn modelId="{C132FCA7-49E1-4AE4-B16C-DAD8E345E9F4}" type="presParOf" srcId="{FDBDEE35-30B9-4AFD-A2AC-39B36600026D}" destId="{41C2D686-A3DB-4009-A6AF-774712BC01C5}" srcOrd="0" destOrd="0" presId="urn:microsoft.com/office/officeart/2005/8/layout/orgChart1"/>
    <dgm:cxn modelId="{6A89159E-2004-4339-8604-7F2FA18AB7ED}" type="presParOf" srcId="{41C2D686-A3DB-4009-A6AF-774712BC01C5}" destId="{A52AA7CA-9DA8-42E9-A0BD-4328820DF3BF}" srcOrd="0" destOrd="0" presId="urn:microsoft.com/office/officeart/2005/8/layout/orgChart1"/>
    <dgm:cxn modelId="{F9D816D6-64D5-4A6E-918E-D9F325B421C9}" type="presParOf" srcId="{41C2D686-A3DB-4009-A6AF-774712BC01C5}" destId="{5D152CA3-C53E-4619-992C-B67182BE0C93}" srcOrd="1" destOrd="0" presId="urn:microsoft.com/office/officeart/2005/8/layout/orgChart1"/>
    <dgm:cxn modelId="{20065313-3A85-4B38-8F19-FD3F6F1443F6}" type="presParOf" srcId="{FDBDEE35-30B9-4AFD-A2AC-39B36600026D}" destId="{BB891D72-5BB9-45E3-A0B3-2BC41698ACD5}" srcOrd="1" destOrd="0" presId="urn:microsoft.com/office/officeart/2005/8/layout/orgChart1"/>
    <dgm:cxn modelId="{A9F7675C-6C3E-4A32-8587-0EEB7BDA9ADD}" type="presParOf" srcId="{BB891D72-5BB9-45E3-A0B3-2BC41698ACD5}" destId="{9042B14B-BA8A-45C0-9746-F69B7ECE802D}" srcOrd="0" destOrd="0" presId="urn:microsoft.com/office/officeart/2005/8/layout/orgChart1"/>
    <dgm:cxn modelId="{54E5F39C-A54A-4BCC-93B4-2FAB36914378}" type="presParOf" srcId="{BB891D72-5BB9-45E3-A0B3-2BC41698ACD5}" destId="{698102C6-79D8-4090-8CB4-E18466A8813A}" srcOrd="1" destOrd="0" presId="urn:microsoft.com/office/officeart/2005/8/layout/orgChart1"/>
    <dgm:cxn modelId="{D9F46513-608B-4F7D-84E1-4890C8364621}" type="presParOf" srcId="{698102C6-79D8-4090-8CB4-E18466A8813A}" destId="{9E4FA842-7274-44E0-93CA-DCF15BA23254}" srcOrd="0" destOrd="0" presId="urn:microsoft.com/office/officeart/2005/8/layout/orgChart1"/>
    <dgm:cxn modelId="{CC3F5406-C4FD-421C-A572-90C4829EF3DE}" type="presParOf" srcId="{9E4FA842-7274-44E0-93CA-DCF15BA23254}" destId="{187854BA-D7E5-45A5-8A4C-4892821348BB}" srcOrd="0" destOrd="0" presId="urn:microsoft.com/office/officeart/2005/8/layout/orgChart1"/>
    <dgm:cxn modelId="{B544643E-E19D-4A67-989D-A4141D2353CE}" type="presParOf" srcId="{9E4FA842-7274-44E0-93CA-DCF15BA23254}" destId="{3DD84A8A-F6A6-41A0-8EA1-ABFB4B3E3B41}" srcOrd="1" destOrd="0" presId="urn:microsoft.com/office/officeart/2005/8/layout/orgChart1"/>
    <dgm:cxn modelId="{09E0EAC7-BE49-4DCF-B79C-A0C8A3C8599F}" type="presParOf" srcId="{698102C6-79D8-4090-8CB4-E18466A8813A}" destId="{31B3186D-2FD0-447E-B728-EA72F7D75752}" srcOrd="1" destOrd="0" presId="urn:microsoft.com/office/officeart/2005/8/layout/orgChart1"/>
    <dgm:cxn modelId="{D09FE1A8-6706-4805-8C13-ABF9013408EC}" type="presParOf" srcId="{698102C6-79D8-4090-8CB4-E18466A8813A}" destId="{B218DB4C-27B4-4E3A-B0CD-92E02DDE3512}" srcOrd="2" destOrd="0" presId="urn:microsoft.com/office/officeart/2005/8/layout/orgChart1"/>
    <dgm:cxn modelId="{40083283-5502-468B-8EC4-5EBAE175733D}" type="presParOf" srcId="{BB891D72-5BB9-45E3-A0B3-2BC41698ACD5}" destId="{34709705-A606-452E-810C-5CB96EAFD542}" srcOrd="2" destOrd="0" presId="urn:microsoft.com/office/officeart/2005/8/layout/orgChart1"/>
    <dgm:cxn modelId="{AC31A763-56A8-4413-BFE4-37ABE21D256B}" type="presParOf" srcId="{BB891D72-5BB9-45E3-A0B3-2BC41698ACD5}" destId="{E3A75E91-3999-4CDE-9080-3AC702684020}" srcOrd="3" destOrd="0" presId="urn:microsoft.com/office/officeart/2005/8/layout/orgChart1"/>
    <dgm:cxn modelId="{0523F9FF-EAD8-46BC-B228-D7607191001C}" type="presParOf" srcId="{E3A75E91-3999-4CDE-9080-3AC702684020}" destId="{AFE10D63-2BA2-4070-BD24-515D5959BF97}" srcOrd="0" destOrd="0" presId="urn:microsoft.com/office/officeart/2005/8/layout/orgChart1"/>
    <dgm:cxn modelId="{4F890DD7-6C37-47A6-A7A5-F7C73DBFEE59}" type="presParOf" srcId="{AFE10D63-2BA2-4070-BD24-515D5959BF97}" destId="{3B2667B8-70E3-459D-BDA8-962FAE62E4E3}" srcOrd="0" destOrd="0" presId="urn:microsoft.com/office/officeart/2005/8/layout/orgChart1"/>
    <dgm:cxn modelId="{46C7A2AC-E6FB-436C-A57F-401AD1B28D2F}" type="presParOf" srcId="{AFE10D63-2BA2-4070-BD24-515D5959BF97}" destId="{68DAA7A1-2EAC-4864-9268-0B83E36EAB54}" srcOrd="1" destOrd="0" presId="urn:microsoft.com/office/officeart/2005/8/layout/orgChart1"/>
    <dgm:cxn modelId="{38ACCEB6-E3F5-4FDA-98EA-AAC5E52B5AE9}" type="presParOf" srcId="{E3A75E91-3999-4CDE-9080-3AC702684020}" destId="{0F31E438-8D39-4C83-90CE-C10A8CDD2F0C}" srcOrd="1" destOrd="0" presId="urn:microsoft.com/office/officeart/2005/8/layout/orgChart1"/>
    <dgm:cxn modelId="{4940C3C5-9C6E-4CDE-B596-5FFD1A240195}" type="presParOf" srcId="{E3A75E91-3999-4CDE-9080-3AC702684020}" destId="{D131E99E-3748-4EA2-A1B6-266692FED9BE}" srcOrd="2" destOrd="0" presId="urn:microsoft.com/office/officeart/2005/8/layout/orgChart1"/>
    <dgm:cxn modelId="{4ABA9961-A5F3-44CD-8D83-B6969BEFF52A}" type="presParOf" srcId="{BB891D72-5BB9-45E3-A0B3-2BC41698ACD5}" destId="{D3A9B7F0-5B92-44ED-9891-170DAAA6D453}" srcOrd="4" destOrd="0" presId="urn:microsoft.com/office/officeart/2005/8/layout/orgChart1"/>
    <dgm:cxn modelId="{A251CD68-24A0-42EB-B15E-3A73C784A47E}" type="presParOf" srcId="{BB891D72-5BB9-45E3-A0B3-2BC41698ACD5}" destId="{9BB316B9-9997-4BE7-A106-CBBAE73F9BDB}" srcOrd="5" destOrd="0" presId="urn:microsoft.com/office/officeart/2005/8/layout/orgChart1"/>
    <dgm:cxn modelId="{65D194B9-E7F4-4B97-A4C4-13F2CC5415C7}" type="presParOf" srcId="{9BB316B9-9997-4BE7-A106-CBBAE73F9BDB}" destId="{E835C0CF-F6CC-4EA8-8E66-838071236D6C}" srcOrd="0" destOrd="0" presId="urn:microsoft.com/office/officeart/2005/8/layout/orgChart1"/>
    <dgm:cxn modelId="{EC62451F-8480-472C-97F8-997AD8BED10E}" type="presParOf" srcId="{E835C0CF-F6CC-4EA8-8E66-838071236D6C}" destId="{8463E4E4-DD0A-4A84-97EB-19A9F0587493}" srcOrd="0" destOrd="0" presId="urn:microsoft.com/office/officeart/2005/8/layout/orgChart1"/>
    <dgm:cxn modelId="{E96A99DA-C48C-4EFA-A2D8-8154107CA269}" type="presParOf" srcId="{E835C0CF-F6CC-4EA8-8E66-838071236D6C}" destId="{A1659C57-CDB0-4A05-AD22-17437D137869}" srcOrd="1" destOrd="0" presId="urn:microsoft.com/office/officeart/2005/8/layout/orgChart1"/>
    <dgm:cxn modelId="{72C067AD-E3DD-430E-B836-3255B785914E}" type="presParOf" srcId="{9BB316B9-9997-4BE7-A106-CBBAE73F9BDB}" destId="{356DA5C7-9A02-4543-9381-F0F3940C1619}" srcOrd="1" destOrd="0" presId="urn:microsoft.com/office/officeart/2005/8/layout/orgChart1"/>
    <dgm:cxn modelId="{16B63A8F-F436-4883-AA9F-3E5CAA0D61DF}" type="presParOf" srcId="{9BB316B9-9997-4BE7-A106-CBBAE73F9BDB}" destId="{A75540AB-4260-4CC4-8618-105918DDC35B}" srcOrd="2" destOrd="0" presId="urn:microsoft.com/office/officeart/2005/8/layout/orgChart1"/>
    <dgm:cxn modelId="{BC8E7346-A4ED-4AC2-985F-E70AE76A4D96}" type="presParOf" srcId="{FDBDEE35-30B9-4AFD-A2AC-39B36600026D}" destId="{1456043C-82DB-430E-B321-54E679D9BD8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66105-153E-4992-A533-9B8E67FB7673}" type="doc">
      <dgm:prSet loTypeId="urn:microsoft.com/office/officeart/2005/8/layout/orgChart1" loCatId="hierarchy" qsTypeId="urn:microsoft.com/office/officeart/2005/8/quickstyle/simple1" qsCatId="simple" csTypeId="urn:microsoft.com/office/officeart/2005/8/colors/accent1_2" csCatId="accent1"/>
      <dgm:spPr/>
    </dgm:pt>
    <dgm:pt modelId="{7C1EC156-430E-44DD-8ABE-70D8893C61E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نموذج ستفلبيم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CIPP</a:t>
          </a:r>
          <a:endParaRPr kumimoji="0" lang="ar-SA" b="0" i="0" u="none" strike="noStrike"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cs typeface="Arial" pitchFamily="34" charset="0"/>
          </a:endParaRPr>
        </a:p>
      </dgm:t>
    </dgm:pt>
    <dgm:pt modelId="{D82F9575-15BB-404A-AB00-159CAD9533F7}" type="parTrans" cxnId="{098795E6-D8E3-488B-A4EC-473D3E2A7416}">
      <dgm:prSet/>
      <dgm:spPr/>
    </dgm:pt>
    <dgm:pt modelId="{3D89153F-6A76-4F36-AAA9-0ABD7C1719B8}" type="sibTrans" cxnId="{098795E6-D8E3-488B-A4EC-473D3E2A7416}">
      <dgm:prSet/>
      <dgm:spPr/>
    </dgm:pt>
    <dgm:pt modelId="{C62C9D41-A9D7-4A91-A1BB-B6ABB604790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سياق( البيئة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Context</a:t>
          </a:r>
        </a:p>
      </dgm:t>
    </dgm:pt>
    <dgm:pt modelId="{FE326269-6C2A-4757-A484-216F865E9EC2}" type="parTrans" cxnId="{B3E1E0CF-E7F2-4F6D-A33F-DCC78668CBE0}">
      <dgm:prSet/>
      <dgm:spPr/>
    </dgm:pt>
    <dgm:pt modelId="{A1025ABF-3B02-4B9B-B41C-A0EE6C20BE68}" type="sibTrans" cxnId="{B3E1E0CF-E7F2-4F6D-A33F-DCC78668CBE0}">
      <dgm:prSet/>
      <dgm:spPr/>
    </dgm:pt>
    <dgm:pt modelId="{7E85B7B0-BD82-4D7F-A3E2-B3390332C2E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مدخلات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Inputs</a:t>
          </a:r>
        </a:p>
      </dgm:t>
    </dgm:pt>
    <dgm:pt modelId="{8B921BB2-19A8-407F-B031-B865E6EE5539}" type="parTrans" cxnId="{0279D2D0-FBE5-442F-AB9E-2DA917B5F40C}">
      <dgm:prSet/>
      <dgm:spPr/>
    </dgm:pt>
    <dgm:pt modelId="{316B9039-001F-4164-840D-96A5A47D362C}" type="sibTrans" cxnId="{0279D2D0-FBE5-442F-AB9E-2DA917B5F40C}">
      <dgm:prSet/>
      <dgm:spPr/>
    </dgm:pt>
    <dgm:pt modelId="{FCAAA1D6-1395-4BF4-A6EE-E0D145CAC64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عمليات</a:t>
          </a:r>
          <a:r>
            <a:rPr kumimoji="0" lang="en-US" b="0" i="0" u="none" strike="noStrike" cap="none" normalizeH="0" baseline="0" smtClean="0">
              <a:ln>
                <a:noFill/>
              </a:ln>
              <a:solidFill>
                <a:schemeClr val="tx1"/>
              </a:solidFill>
              <a:effectLst/>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Process </a:t>
          </a:r>
          <a:endParaRPr kumimoji="0" lang="ar-SA" b="0" i="0" u="none" strike="noStrike"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cs typeface="Arial" pitchFamily="34" charset="0"/>
          </a:endParaRPr>
        </a:p>
      </dgm:t>
    </dgm:pt>
    <dgm:pt modelId="{0266CF74-6790-4DEF-B340-9AC3E02B4EC9}" type="parTrans" cxnId="{E42F9725-4FA7-4CE7-8A77-4E42295ECCB4}">
      <dgm:prSet/>
      <dgm:spPr/>
    </dgm:pt>
    <dgm:pt modelId="{5AEBB41B-6ED8-424A-B051-EEF79071BC22}" type="sibTrans" cxnId="{E42F9725-4FA7-4CE7-8A77-4E42295ECCB4}">
      <dgm:prSet/>
      <dgm:spPr/>
    </dgm:pt>
    <dgm:pt modelId="{20B150A7-4054-4EBA-96DF-44F470599372}">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مخرجات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noFill/>
              </a:ln>
              <a:solidFill>
                <a:schemeClr val="tx1"/>
              </a:solidFill>
              <a:effectLst/>
              <a:cs typeface="Arial" pitchFamily="34" charset="0"/>
            </a:rPr>
            <a:t>Products</a:t>
          </a:r>
        </a:p>
      </dgm:t>
    </dgm:pt>
    <dgm:pt modelId="{DB4336BB-936C-419D-AA2B-23E9895FED96}" type="parTrans" cxnId="{D374BD27-7AF8-4D73-B9D6-C896F00A64B9}">
      <dgm:prSet/>
      <dgm:spPr/>
    </dgm:pt>
    <dgm:pt modelId="{B289F9DD-9B8B-4AF2-83FF-F199BCF1C7D5}" type="sibTrans" cxnId="{D374BD27-7AF8-4D73-B9D6-C896F00A64B9}">
      <dgm:prSet/>
      <dgm:spPr/>
    </dgm:pt>
    <dgm:pt modelId="{36D54123-EA3F-4268-BA2B-B7218BADB5A7}" type="pres">
      <dgm:prSet presAssocID="{02A66105-153E-4992-A533-9B8E67FB7673}" presName="hierChild1" presStyleCnt="0">
        <dgm:presLayoutVars>
          <dgm:orgChart val="1"/>
          <dgm:chPref val="1"/>
          <dgm:dir/>
          <dgm:animOne val="branch"/>
          <dgm:animLvl val="lvl"/>
          <dgm:resizeHandles/>
        </dgm:presLayoutVars>
      </dgm:prSet>
      <dgm:spPr/>
    </dgm:pt>
    <dgm:pt modelId="{FAF9160E-36E3-46D6-9CC2-027940898F7E}" type="pres">
      <dgm:prSet presAssocID="{7C1EC156-430E-44DD-8ABE-70D8893C61E1}" presName="hierRoot1" presStyleCnt="0">
        <dgm:presLayoutVars>
          <dgm:hierBranch/>
        </dgm:presLayoutVars>
      </dgm:prSet>
      <dgm:spPr/>
    </dgm:pt>
    <dgm:pt modelId="{87244489-84F3-421B-B9B9-38CDD48A4E41}" type="pres">
      <dgm:prSet presAssocID="{7C1EC156-430E-44DD-8ABE-70D8893C61E1}" presName="rootComposite1" presStyleCnt="0"/>
      <dgm:spPr/>
    </dgm:pt>
    <dgm:pt modelId="{9DA5D7A5-1018-42AC-9AD8-3AD382BC32D1}" type="pres">
      <dgm:prSet presAssocID="{7C1EC156-430E-44DD-8ABE-70D8893C61E1}" presName="rootText1" presStyleLbl="node0" presStyleIdx="0" presStyleCnt="1">
        <dgm:presLayoutVars>
          <dgm:chPref val="3"/>
        </dgm:presLayoutVars>
      </dgm:prSet>
      <dgm:spPr/>
      <dgm:t>
        <a:bodyPr/>
        <a:lstStyle/>
        <a:p>
          <a:pPr rtl="1"/>
          <a:endParaRPr lang="ar-SA"/>
        </a:p>
      </dgm:t>
    </dgm:pt>
    <dgm:pt modelId="{E6EEDBC3-D90A-4037-832B-A06ED2E854AE}" type="pres">
      <dgm:prSet presAssocID="{7C1EC156-430E-44DD-8ABE-70D8893C61E1}" presName="rootConnector1" presStyleLbl="node1" presStyleIdx="0" presStyleCnt="0"/>
      <dgm:spPr/>
      <dgm:t>
        <a:bodyPr/>
        <a:lstStyle/>
        <a:p>
          <a:pPr rtl="1"/>
          <a:endParaRPr lang="ar-SA"/>
        </a:p>
      </dgm:t>
    </dgm:pt>
    <dgm:pt modelId="{35A2090F-3687-4B50-9509-191ED9EC88F3}" type="pres">
      <dgm:prSet presAssocID="{7C1EC156-430E-44DD-8ABE-70D8893C61E1}" presName="hierChild2" presStyleCnt="0"/>
      <dgm:spPr/>
    </dgm:pt>
    <dgm:pt modelId="{B675CFC6-BECE-4332-B3E6-74BE29E5576F}" type="pres">
      <dgm:prSet presAssocID="{FE326269-6C2A-4757-A484-216F865E9EC2}" presName="Name35" presStyleLbl="parChTrans1D2" presStyleIdx="0" presStyleCnt="4"/>
      <dgm:spPr/>
    </dgm:pt>
    <dgm:pt modelId="{2FAF2D34-30FE-4034-B8E1-139ECE558D25}" type="pres">
      <dgm:prSet presAssocID="{C62C9D41-A9D7-4A91-A1BB-B6ABB6047902}" presName="hierRoot2" presStyleCnt="0">
        <dgm:presLayoutVars>
          <dgm:hierBranch/>
        </dgm:presLayoutVars>
      </dgm:prSet>
      <dgm:spPr/>
    </dgm:pt>
    <dgm:pt modelId="{ED3E3D78-9127-4AAB-B147-44A490E85FD9}" type="pres">
      <dgm:prSet presAssocID="{C62C9D41-A9D7-4A91-A1BB-B6ABB6047902}" presName="rootComposite" presStyleCnt="0"/>
      <dgm:spPr/>
    </dgm:pt>
    <dgm:pt modelId="{D7C248B2-7617-4469-A104-A0B4926F60C9}" type="pres">
      <dgm:prSet presAssocID="{C62C9D41-A9D7-4A91-A1BB-B6ABB6047902}" presName="rootText" presStyleLbl="node2" presStyleIdx="0" presStyleCnt="4">
        <dgm:presLayoutVars>
          <dgm:chPref val="3"/>
        </dgm:presLayoutVars>
      </dgm:prSet>
      <dgm:spPr/>
      <dgm:t>
        <a:bodyPr/>
        <a:lstStyle/>
        <a:p>
          <a:pPr rtl="1"/>
          <a:endParaRPr lang="ar-SA"/>
        </a:p>
      </dgm:t>
    </dgm:pt>
    <dgm:pt modelId="{7CFA4618-2E95-45D8-B528-319CB0700672}" type="pres">
      <dgm:prSet presAssocID="{C62C9D41-A9D7-4A91-A1BB-B6ABB6047902}" presName="rootConnector" presStyleLbl="node2" presStyleIdx="0" presStyleCnt="4"/>
      <dgm:spPr/>
      <dgm:t>
        <a:bodyPr/>
        <a:lstStyle/>
        <a:p>
          <a:pPr rtl="1"/>
          <a:endParaRPr lang="ar-SA"/>
        </a:p>
      </dgm:t>
    </dgm:pt>
    <dgm:pt modelId="{D805E392-B234-4083-8179-E1AE1F5B99F8}" type="pres">
      <dgm:prSet presAssocID="{C62C9D41-A9D7-4A91-A1BB-B6ABB6047902}" presName="hierChild4" presStyleCnt="0"/>
      <dgm:spPr/>
    </dgm:pt>
    <dgm:pt modelId="{85147A5E-DC29-4A55-9451-4022008C5D30}" type="pres">
      <dgm:prSet presAssocID="{C62C9D41-A9D7-4A91-A1BB-B6ABB6047902}" presName="hierChild5" presStyleCnt="0"/>
      <dgm:spPr/>
    </dgm:pt>
    <dgm:pt modelId="{D81F9F41-AF9B-44F1-88EF-BA13161F6C0D}" type="pres">
      <dgm:prSet presAssocID="{8B921BB2-19A8-407F-B031-B865E6EE5539}" presName="Name35" presStyleLbl="parChTrans1D2" presStyleIdx="1" presStyleCnt="4"/>
      <dgm:spPr/>
    </dgm:pt>
    <dgm:pt modelId="{267C937F-1270-400D-911F-B3F87E39D303}" type="pres">
      <dgm:prSet presAssocID="{7E85B7B0-BD82-4D7F-A3E2-B3390332C2EE}" presName="hierRoot2" presStyleCnt="0">
        <dgm:presLayoutVars>
          <dgm:hierBranch/>
        </dgm:presLayoutVars>
      </dgm:prSet>
      <dgm:spPr/>
    </dgm:pt>
    <dgm:pt modelId="{7EC199EC-CAA2-464A-A67B-DDC7BE6D74F3}" type="pres">
      <dgm:prSet presAssocID="{7E85B7B0-BD82-4D7F-A3E2-B3390332C2EE}" presName="rootComposite" presStyleCnt="0"/>
      <dgm:spPr/>
    </dgm:pt>
    <dgm:pt modelId="{CAA47A51-3E1E-4DBA-B911-499D240F5FDE}" type="pres">
      <dgm:prSet presAssocID="{7E85B7B0-BD82-4D7F-A3E2-B3390332C2EE}" presName="rootText" presStyleLbl="node2" presStyleIdx="1" presStyleCnt="4">
        <dgm:presLayoutVars>
          <dgm:chPref val="3"/>
        </dgm:presLayoutVars>
      </dgm:prSet>
      <dgm:spPr/>
      <dgm:t>
        <a:bodyPr/>
        <a:lstStyle/>
        <a:p>
          <a:pPr rtl="1"/>
          <a:endParaRPr lang="ar-SA"/>
        </a:p>
      </dgm:t>
    </dgm:pt>
    <dgm:pt modelId="{1C62D2F1-2710-4389-9D68-7453AA4884C0}" type="pres">
      <dgm:prSet presAssocID="{7E85B7B0-BD82-4D7F-A3E2-B3390332C2EE}" presName="rootConnector" presStyleLbl="node2" presStyleIdx="1" presStyleCnt="4"/>
      <dgm:spPr/>
      <dgm:t>
        <a:bodyPr/>
        <a:lstStyle/>
        <a:p>
          <a:pPr rtl="1"/>
          <a:endParaRPr lang="ar-SA"/>
        </a:p>
      </dgm:t>
    </dgm:pt>
    <dgm:pt modelId="{AFA401FF-871D-4692-AEB6-F53782698103}" type="pres">
      <dgm:prSet presAssocID="{7E85B7B0-BD82-4D7F-A3E2-B3390332C2EE}" presName="hierChild4" presStyleCnt="0"/>
      <dgm:spPr/>
    </dgm:pt>
    <dgm:pt modelId="{44D89FF3-E3E6-4C36-9B91-730134842C4B}" type="pres">
      <dgm:prSet presAssocID="{7E85B7B0-BD82-4D7F-A3E2-B3390332C2EE}" presName="hierChild5" presStyleCnt="0"/>
      <dgm:spPr/>
    </dgm:pt>
    <dgm:pt modelId="{FBB8AFD1-9F17-4134-AF76-0AA1CAF4685C}" type="pres">
      <dgm:prSet presAssocID="{0266CF74-6790-4DEF-B340-9AC3E02B4EC9}" presName="Name35" presStyleLbl="parChTrans1D2" presStyleIdx="2" presStyleCnt="4"/>
      <dgm:spPr/>
    </dgm:pt>
    <dgm:pt modelId="{91E99C2B-F21D-407F-8B19-BBC2C406BF2B}" type="pres">
      <dgm:prSet presAssocID="{FCAAA1D6-1395-4BF4-A6EE-E0D145CAC648}" presName="hierRoot2" presStyleCnt="0">
        <dgm:presLayoutVars>
          <dgm:hierBranch/>
        </dgm:presLayoutVars>
      </dgm:prSet>
      <dgm:spPr/>
    </dgm:pt>
    <dgm:pt modelId="{DA7C1950-0D4D-4D61-9BFB-2CB48F4B38F3}" type="pres">
      <dgm:prSet presAssocID="{FCAAA1D6-1395-4BF4-A6EE-E0D145CAC648}" presName="rootComposite" presStyleCnt="0"/>
      <dgm:spPr/>
    </dgm:pt>
    <dgm:pt modelId="{1AC76CCA-6EB8-4EDA-BB8B-EC4F8E93CB45}" type="pres">
      <dgm:prSet presAssocID="{FCAAA1D6-1395-4BF4-A6EE-E0D145CAC648}" presName="rootText" presStyleLbl="node2" presStyleIdx="2" presStyleCnt="4">
        <dgm:presLayoutVars>
          <dgm:chPref val="3"/>
        </dgm:presLayoutVars>
      </dgm:prSet>
      <dgm:spPr/>
      <dgm:t>
        <a:bodyPr/>
        <a:lstStyle/>
        <a:p>
          <a:pPr rtl="1"/>
          <a:endParaRPr lang="ar-SA"/>
        </a:p>
      </dgm:t>
    </dgm:pt>
    <dgm:pt modelId="{37B4A460-3217-4F8F-B4D4-FBA3F2B3281B}" type="pres">
      <dgm:prSet presAssocID="{FCAAA1D6-1395-4BF4-A6EE-E0D145CAC648}" presName="rootConnector" presStyleLbl="node2" presStyleIdx="2" presStyleCnt="4"/>
      <dgm:spPr/>
      <dgm:t>
        <a:bodyPr/>
        <a:lstStyle/>
        <a:p>
          <a:pPr rtl="1"/>
          <a:endParaRPr lang="ar-SA"/>
        </a:p>
      </dgm:t>
    </dgm:pt>
    <dgm:pt modelId="{B6D7474B-8E85-4CED-BCAB-21EFC8CE57BF}" type="pres">
      <dgm:prSet presAssocID="{FCAAA1D6-1395-4BF4-A6EE-E0D145CAC648}" presName="hierChild4" presStyleCnt="0"/>
      <dgm:spPr/>
    </dgm:pt>
    <dgm:pt modelId="{E9947DA3-1679-423D-A0CC-652A5B0058F0}" type="pres">
      <dgm:prSet presAssocID="{FCAAA1D6-1395-4BF4-A6EE-E0D145CAC648}" presName="hierChild5" presStyleCnt="0"/>
      <dgm:spPr/>
    </dgm:pt>
    <dgm:pt modelId="{83DA32DA-1DA2-4B23-80BA-2C576D0988BF}" type="pres">
      <dgm:prSet presAssocID="{DB4336BB-936C-419D-AA2B-23E9895FED96}" presName="Name35" presStyleLbl="parChTrans1D2" presStyleIdx="3" presStyleCnt="4"/>
      <dgm:spPr/>
    </dgm:pt>
    <dgm:pt modelId="{B2CD459C-B016-4699-A646-19C39D96CC9D}" type="pres">
      <dgm:prSet presAssocID="{20B150A7-4054-4EBA-96DF-44F470599372}" presName="hierRoot2" presStyleCnt="0">
        <dgm:presLayoutVars>
          <dgm:hierBranch/>
        </dgm:presLayoutVars>
      </dgm:prSet>
      <dgm:spPr/>
    </dgm:pt>
    <dgm:pt modelId="{484EE2F2-F05E-45B7-9419-4862145A373A}" type="pres">
      <dgm:prSet presAssocID="{20B150A7-4054-4EBA-96DF-44F470599372}" presName="rootComposite" presStyleCnt="0"/>
      <dgm:spPr/>
    </dgm:pt>
    <dgm:pt modelId="{A6602858-3B1A-47F8-805B-05643F73B385}" type="pres">
      <dgm:prSet presAssocID="{20B150A7-4054-4EBA-96DF-44F470599372}" presName="rootText" presStyleLbl="node2" presStyleIdx="3" presStyleCnt="4">
        <dgm:presLayoutVars>
          <dgm:chPref val="3"/>
        </dgm:presLayoutVars>
      </dgm:prSet>
      <dgm:spPr/>
      <dgm:t>
        <a:bodyPr/>
        <a:lstStyle/>
        <a:p>
          <a:pPr rtl="1"/>
          <a:endParaRPr lang="ar-SA"/>
        </a:p>
      </dgm:t>
    </dgm:pt>
    <dgm:pt modelId="{B8815C90-B984-4288-9ABE-80BA3830F00B}" type="pres">
      <dgm:prSet presAssocID="{20B150A7-4054-4EBA-96DF-44F470599372}" presName="rootConnector" presStyleLbl="node2" presStyleIdx="3" presStyleCnt="4"/>
      <dgm:spPr/>
      <dgm:t>
        <a:bodyPr/>
        <a:lstStyle/>
        <a:p>
          <a:pPr rtl="1"/>
          <a:endParaRPr lang="ar-SA"/>
        </a:p>
      </dgm:t>
    </dgm:pt>
    <dgm:pt modelId="{0A4D7AE9-AF3D-4B23-945D-D35DC9834588}" type="pres">
      <dgm:prSet presAssocID="{20B150A7-4054-4EBA-96DF-44F470599372}" presName="hierChild4" presStyleCnt="0"/>
      <dgm:spPr/>
    </dgm:pt>
    <dgm:pt modelId="{49BE4B72-ADD6-4962-80DA-0454A4823BA2}" type="pres">
      <dgm:prSet presAssocID="{20B150A7-4054-4EBA-96DF-44F470599372}" presName="hierChild5" presStyleCnt="0"/>
      <dgm:spPr/>
    </dgm:pt>
    <dgm:pt modelId="{0CEB924F-849E-4C1B-B9A5-691D717694A0}" type="pres">
      <dgm:prSet presAssocID="{7C1EC156-430E-44DD-8ABE-70D8893C61E1}" presName="hierChild3" presStyleCnt="0"/>
      <dgm:spPr/>
    </dgm:pt>
  </dgm:ptLst>
  <dgm:cxnLst>
    <dgm:cxn modelId="{9812533C-2487-4C0F-A8B8-3B1E266396E4}" type="presOf" srcId="{8B921BB2-19A8-407F-B031-B865E6EE5539}" destId="{D81F9F41-AF9B-44F1-88EF-BA13161F6C0D}" srcOrd="0" destOrd="0" presId="urn:microsoft.com/office/officeart/2005/8/layout/orgChart1"/>
    <dgm:cxn modelId="{2C900506-87F0-4A0B-B559-91225B041182}" type="presOf" srcId="{02A66105-153E-4992-A533-9B8E67FB7673}" destId="{36D54123-EA3F-4268-BA2B-B7218BADB5A7}" srcOrd="0" destOrd="0" presId="urn:microsoft.com/office/officeart/2005/8/layout/orgChart1"/>
    <dgm:cxn modelId="{E42F9725-4FA7-4CE7-8A77-4E42295ECCB4}" srcId="{7C1EC156-430E-44DD-8ABE-70D8893C61E1}" destId="{FCAAA1D6-1395-4BF4-A6EE-E0D145CAC648}" srcOrd="2" destOrd="0" parTransId="{0266CF74-6790-4DEF-B340-9AC3E02B4EC9}" sibTransId="{5AEBB41B-6ED8-424A-B051-EEF79071BC22}"/>
    <dgm:cxn modelId="{4CEF9C70-57FF-4AAB-9981-4D254DB61178}" type="presOf" srcId="{0266CF74-6790-4DEF-B340-9AC3E02B4EC9}" destId="{FBB8AFD1-9F17-4134-AF76-0AA1CAF4685C}" srcOrd="0" destOrd="0" presId="urn:microsoft.com/office/officeart/2005/8/layout/orgChart1"/>
    <dgm:cxn modelId="{B116B85D-0DA4-43FB-BC85-CB33035E044D}" type="presOf" srcId="{C62C9D41-A9D7-4A91-A1BB-B6ABB6047902}" destId="{7CFA4618-2E95-45D8-B528-319CB0700672}" srcOrd="1" destOrd="0" presId="urn:microsoft.com/office/officeart/2005/8/layout/orgChart1"/>
    <dgm:cxn modelId="{D374BD27-7AF8-4D73-B9D6-C896F00A64B9}" srcId="{7C1EC156-430E-44DD-8ABE-70D8893C61E1}" destId="{20B150A7-4054-4EBA-96DF-44F470599372}" srcOrd="3" destOrd="0" parTransId="{DB4336BB-936C-419D-AA2B-23E9895FED96}" sibTransId="{B289F9DD-9B8B-4AF2-83FF-F199BCF1C7D5}"/>
    <dgm:cxn modelId="{B3E1E0CF-E7F2-4F6D-A33F-DCC78668CBE0}" srcId="{7C1EC156-430E-44DD-8ABE-70D8893C61E1}" destId="{C62C9D41-A9D7-4A91-A1BB-B6ABB6047902}" srcOrd="0" destOrd="0" parTransId="{FE326269-6C2A-4757-A484-216F865E9EC2}" sibTransId="{A1025ABF-3B02-4B9B-B41C-A0EE6C20BE68}"/>
    <dgm:cxn modelId="{6B7819C1-7AC1-4A18-953E-FBFDE053ED0A}" type="presOf" srcId="{7E85B7B0-BD82-4D7F-A3E2-B3390332C2EE}" destId="{CAA47A51-3E1E-4DBA-B911-499D240F5FDE}" srcOrd="0" destOrd="0" presId="urn:microsoft.com/office/officeart/2005/8/layout/orgChart1"/>
    <dgm:cxn modelId="{F6F5CA7E-777B-4234-A68C-B182AC928776}" type="presOf" srcId="{7E85B7B0-BD82-4D7F-A3E2-B3390332C2EE}" destId="{1C62D2F1-2710-4389-9D68-7453AA4884C0}" srcOrd="1" destOrd="0" presId="urn:microsoft.com/office/officeart/2005/8/layout/orgChart1"/>
    <dgm:cxn modelId="{40A2954D-7C42-41B6-83F7-DC62D014BC2B}" type="presOf" srcId="{20B150A7-4054-4EBA-96DF-44F470599372}" destId="{B8815C90-B984-4288-9ABE-80BA3830F00B}" srcOrd="1" destOrd="0" presId="urn:microsoft.com/office/officeart/2005/8/layout/orgChart1"/>
    <dgm:cxn modelId="{36991ADF-F496-4229-82D1-7D159958A79F}" type="presOf" srcId="{DB4336BB-936C-419D-AA2B-23E9895FED96}" destId="{83DA32DA-1DA2-4B23-80BA-2C576D0988BF}" srcOrd="0" destOrd="0" presId="urn:microsoft.com/office/officeart/2005/8/layout/orgChart1"/>
    <dgm:cxn modelId="{098795E6-D8E3-488B-A4EC-473D3E2A7416}" srcId="{02A66105-153E-4992-A533-9B8E67FB7673}" destId="{7C1EC156-430E-44DD-8ABE-70D8893C61E1}" srcOrd="0" destOrd="0" parTransId="{D82F9575-15BB-404A-AB00-159CAD9533F7}" sibTransId="{3D89153F-6A76-4F36-AAA9-0ABD7C1719B8}"/>
    <dgm:cxn modelId="{12BEB012-1752-48B3-97DA-DE9AE45C3B99}" type="presOf" srcId="{FCAAA1D6-1395-4BF4-A6EE-E0D145CAC648}" destId="{37B4A460-3217-4F8F-B4D4-FBA3F2B3281B}" srcOrd="1" destOrd="0" presId="urn:microsoft.com/office/officeart/2005/8/layout/orgChart1"/>
    <dgm:cxn modelId="{A336E44D-DC35-457D-A4E6-D3CACDF39E8E}" type="presOf" srcId="{20B150A7-4054-4EBA-96DF-44F470599372}" destId="{A6602858-3B1A-47F8-805B-05643F73B385}" srcOrd="0" destOrd="0" presId="urn:microsoft.com/office/officeart/2005/8/layout/orgChart1"/>
    <dgm:cxn modelId="{F6CD71FD-4BA9-4581-B49E-633CD3EB9520}" type="presOf" srcId="{FCAAA1D6-1395-4BF4-A6EE-E0D145CAC648}" destId="{1AC76CCA-6EB8-4EDA-BB8B-EC4F8E93CB45}" srcOrd="0" destOrd="0" presId="urn:microsoft.com/office/officeart/2005/8/layout/orgChart1"/>
    <dgm:cxn modelId="{C1D03860-B340-41F9-A24F-3D982F707FEE}" type="presOf" srcId="{7C1EC156-430E-44DD-8ABE-70D8893C61E1}" destId="{9DA5D7A5-1018-42AC-9AD8-3AD382BC32D1}" srcOrd="0" destOrd="0" presId="urn:microsoft.com/office/officeart/2005/8/layout/orgChart1"/>
    <dgm:cxn modelId="{88E27677-BCB3-436A-823F-B5B9EC863A9B}" type="presOf" srcId="{7C1EC156-430E-44DD-8ABE-70D8893C61E1}" destId="{E6EEDBC3-D90A-4037-832B-A06ED2E854AE}" srcOrd="1" destOrd="0" presId="urn:microsoft.com/office/officeart/2005/8/layout/orgChart1"/>
    <dgm:cxn modelId="{7548050A-DA19-4D7F-ACF5-0A8B1F83DDC0}" type="presOf" srcId="{C62C9D41-A9D7-4A91-A1BB-B6ABB6047902}" destId="{D7C248B2-7617-4469-A104-A0B4926F60C9}" srcOrd="0" destOrd="0" presId="urn:microsoft.com/office/officeart/2005/8/layout/orgChart1"/>
    <dgm:cxn modelId="{0279D2D0-FBE5-442F-AB9E-2DA917B5F40C}" srcId="{7C1EC156-430E-44DD-8ABE-70D8893C61E1}" destId="{7E85B7B0-BD82-4D7F-A3E2-B3390332C2EE}" srcOrd="1" destOrd="0" parTransId="{8B921BB2-19A8-407F-B031-B865E6EE5539}" sibTransId="{316B9039-001F-4164-840D-96A5A47D362C}"/>
    <dgm:cxn modelId="{D2B78F47-C6E3-47A4-91C4-8D253D99405F}" type="presOf" srcId="{FE326269-6C2A-4757-A484-216F865E9EC2}" destId="{B675CFC6-BECE-4332-B3E6-74BE29E5576F}" srcOrd="0" destOrd="0" presId="urn:microsoft.com/office/officeart/2005/8/layout/orgChart1"/>
    <dgm:cxn modelId="{5321D07C-48AD-445B-8AEC-264FAC111238}" type="presParOf" srcId="{36D54123-EA3F-4268-BA2B-B7218BADB5A7}" destId="{FAF9160E-36E3-46D6-9CC2-027940898F7E}" srcOrd="0" destOrd="0" presId="urn:microsoft.com/office/officeart/2005/8/layout/orgChart1"/>
    <dgm:cxn modelId="{2473DF11-BCDB-430D-A1B8-18439C0D9594}" type="presParOf" srcId="{FAF9160E-36E3-46D6-9CC2-027940898F7E}" destId="{87244489-84F3-421B-B9B9-38CDD48A4E41}" srcOrd="0" destOrd="0" presId="urn:microsoft.com/office/officeart/2005/8/layout/orgChart1"/>
    <dgm:cxn modelId="{19DF8A7F-C7AE-41A6-AFD2-1EFAF6739175}" type="presParOf" srcId="{87244489-84F3-421B-B9B9-38CDD48A4E41}" destId="{9DA5D7A5-1018-42AC-9AD8-3AD382BC32D1}" srcOrd="0" destOrd="0" presId="urn:microsoft.com/office/officeart/2005/8/layout/orgChart1"/>
    <dgm:cxn modelId="{94EFC9F9-3FF5-45D6-A559-A56EBDDDF6DA}" type="presParOf" srcId="{87244489-84F3-421B-B9B9-38CDD48A4E41}" destId="{E6EEDBC3-D90A-4037-832B-A06ED2E854AE}" srcOrd="1" destOrd="0" presId="urn:microsoft.com/office/officeart/2005/8/layout/orgChart1"/>
    <dgm:cxn modelId="{BE378C1D-80F6-40A6-BA22-2B3F2B9B1A61}" type="presParOf" srcId="{FAF9160E-36E3-46D6-9CC2-027940898F7E}" destId="{35A2090F-3687-4B50-9509-191ED9EC88F3}" srcOrd="1" destOrd="0" presId="urn:microsoft.com/office/officeart/2005/8/layout/orgChart1"/>
    <dgm:cxn modelId="{40D6F011-F714-4EB1-8465-190423258CF3}" type="presParOf" srcId="{35A2090F-3687-4B50-9509-191ED9EC88F3}" destId="{B675CFC6-BECE-4332-B3E6-74BE29E5576F}" srcOrd="0" destOrd="0" presId="urn:microsoft.com/office/officeart/2005/8/layout/orgChart1"/>
    <dgm:cxn modelId="{BE547314-7F8F-4446-B30D-8DC61834D119}" type="presParOf" srcId="{35A2090F-3687-4B50-9509-191ED9EC88F3}" destId="{2FAF2D34-30FE-4034-B8E1-139ECE558D25}" srcOrd="1" destOrd="0" presId="urn:microsoft.com/office/officeart/2005/8/layout/orgChart1"/>
    <dgm:cxn modelId="{30CB1701-0776-444B-A6C9-6D1808384FC0}" type="presParOf" srcId="{2FAF2D34-30FE-4034-B8E1-139ECE558D25}" destId="{ED3E3D78-9127-4AAB-B147-44A490E85FD9}" srcOrd="0" destOrd="0" presId="urn:microsoft.com/office/officeart/2005/8/layout/orgChart1"/>
    <dgm:cxn modelId="{90825848-6BFD-4F0A-B5CD-0F29257D45EE}" type="presParOf" srcId="{ED3E3D78-9127-4AAB-B147-44A490E85FD9}" destId="{D7C248B2-7617-4469-A104-A0B4926F60C9}" srcOrd="0" destOrd="0" presId="urn:microsoft.com/office/officeart/2005/8/layout/orgChart1"/>
    <dgm:cxn modelId="{3DA20476-3888-4433-8A9C-D02FE4D71A08}" type="presParOf" srcId="{ED3E3D78-9127-4AAB-B147-44A490E85FD9}" destId="{7CFA4618-2E95-45D8-B528-319CB0700672}" srcOrd="1" destOrd="0" presId="urn:microsoft.com/office/officeart/2005/8/layout/orgChart1"/>
    <dgm:cxn modelId="{79DDF581-0C9E-4221-A47D-86534A9D3536}" type="presParOf" srcId="{2FAF2D34-30FE-4034-B8E1-139ECE558D25}" destId="{D805E392-B234-4083-8179-E1AE1F5B99F8}" srcOrd="1" destOrd="0" presId="urn:microsoft.com/office/officeart/2005/8/layout/orgChart1"/>
    <dgm:cxn modelId="{D41BFCE5-39DF-4A9A-8A61-0E022820CF72}" type="presParOf" srcId="{2FAF2D34-30FE-4034-B8E1-139ECE558D25}" destId="{85147A5E-DC29-4A55-9451-4022008C5D30}" srcOrd="2" destOrd="0" presId="urn:microsoft.com/office/officeart/2005/8/layout/orgChart1"/>
    <dgm:cxn modelId="{105B5222-3251-4FF4-B4C2-0441D6F738D0}" type="presParOf" srcId="{35A2090F-3687-4B50-9509-191ED9EC88F3}" destId="{D81F9F41-AF9B-44F1-88EF-BA13161F6C0D}" srcOrd="2" destOrd="0" presId="urn:microsoft.com/office/officeart/2005/8/layout/orgChart1"/>
    <dgm:cxn modelId="{88DEAB7E-BB7D-4975-ACBF-54FDF4AA226F}" type="presParOf" srcId="{35A2090F-3687-4B50-9509-191ED9EC88F3}" destId="{267C937F-1270-400D-911F-B3F87E39D303}" srcOrd="3" destOrd="0" presId="urn:microsoft.com/office/officeart/2005/8/layout/orgChart1"/>
    <dgm:cxn modelId="{96E8F18E-162C-42FA-B7FC-609CA87180C6}" type="presParOf" srcId="{267C937F-1270-400D-911F-B3F87E39D303}" destId="{7EC199EC-CAA2-464A-A67B-DDC7BE6D74F3}" srcOrd="0" destOrd="0" presId="urn:microsoft.com/office/officeart/2005/8/layout/orgChart1"/>
    <dgm:cxn modelId="{CE71E45E-1777-4848-9B08-1567515BE878}" type="presParOf" srcId="{7EC199EC-CAA2-464A-A67B-DDC7BE6D74F3}" destId="{CAA47A51-3E1E-4DBA-B911-499D240F5FDE}" srcOrd="0" destOrd="0" presId="urn:microsoft.com/office/officeart/2005/8/layout/orgChart1"/>
    <dgm:cxn modelId="{76F0E722-5178-4C9B-A995-38F09C28C418}" type="presParOf" srcId="{7EC199EC-CAA2-464A-A67B-DDC7BE6D74F3}" destId="{1C62D2F1-2710-4389-9D68-7453AA4884C0}" srcOrd="1" destOrd="0" presId="urn:microsoft.com/office/officeart/2005/8/layout/orgChart1"/>
    <dgm:cxn modelId="{DD0A9D64-DDCA-4114-A2E7-D18843217C57}" type="presParOf" srcId="{267C937F-1270-400D-911F-B3F87E39D303}" destId="{AFA401FF-871D-4692-AEB6-F53782698103}" srcOrd="1" destOrd="0" presId="urn:microsoft.com/office/officeart/2005/8/layout/orgChart1"/>
    <dgm:cxn modelId="{4C756960-3D40-4341-9787-4C4BA702E5EF}" type="presParOf" srcId="{267C937F-1270-400D-911F-B3F87E39D303}" destId="{44D89FF3-E3E6-4C36-9B91-730134842C4B}" srcOrd="2" destOrd="0" presId="urn:microsoft.com/office/officeart/2005/8/layout/orgChart1"/>
    <dgm:cxn modelId="{CC271342-0ABC-4DA6-9BC0-EC59B299616F}" type="presParOf" srcId="{35A2090F-3687-4B50-9509-191ED9EC88F3}" destId="{FBB8AFD1-9F17-4134-AF76-0AA1CAF4685C}" srcOrd="4" destOrd="0" presId="urn:microsoft.com/office/officeart/2005/8/layout/orgChart1"/>
    <dgm:cxn modelId="{E169A733-6700-4C72-84D5-403393818926}" type="presParOf" srcId="{35A2090F-3687-4B50-9509-191ED9EC88F3}" destId="{91E99C2B-F21D-407F-8B19-BBC2C406BF2B}" srcOrd="5" destOrd="0" presId="urn:microsoft.com/office/officeart/2005/8/layout/orgChart1"/>
    <dgm:cxn modelId="{2EDB8982-FE53-47CD-A464-25CD34DD531F}" type="presParOf" srcId="{91E99C2B-F21D-407F-8B19-BBC2C406BF2B}" destId="{DA7C1950-0D4D-4D61-9BFB-2CB48F4B38F3}" srcOrd="0" destOrd="0" presId="urn:microsoft.com/office/officeart/2005/8/layout/orgChart1"/>
    <dgm:cxn modelId="{581B13A4-BA16-46A3-84FE-F6E3E63F70EC}" type="presParOf" srcId="{DA7C1950-0D4D-4D61-9BFB-2CB48F4B38F3}" destId="{1AC76CCA-6EB8-4EDA-BB8B-EC4F8E93CB45}" srcOrd="0" destOrd="0" presId="urn:microsoft.com/office/officeart/2005/8/layout/orgChart1"/>
    <dgm:cxn modelId="{FC3982A9-3B52-4120-8ABE-A7FA44136E2A}" type="presParOf" srcId="{DA7C1950-0D4D-4D61-9BFB-2CB48F4B38F3}" destId="{37B4A460-3217-4F8F-B4D4-FBA3F2B3281B}" srcOrd="1" destOrd="0" presId="urn:microsoft.com/office/officeart/2005/8/layout/orgChart1"/>
    <dgm:cxn modelId="{C6C2F526-7D04-474F-BD2B-107D2FFB2E5F}" type="presParOf" srcId="{91E99C2B-F21D-407F-8B19-BBC2C406BF2B}" destId="{B6D7474B-8E85-4CED-BCAB-21EFC8CE57BF}" srcOrd="1" destOrd="0" presId="urn:microsoft.com/office/officeart/2005/8/layout/orgChart1"/>
    <dgm:cxn modelId="{B5DB6C7C-247F-41FF-9EB4-A2CB9BAA6199}" type="presParOf" srcId="{91E99C2B-F21D-407F-8B19-BBC2C406BF2B}" destId="{E9947DA3-1679-423D-A0CC-652A5B0058F0}" srcOrd="2" destOrd="0" presId="urn:microsoft.com/office/officeart/2005/8/layout/orgChart1"/>
    <dgm:cxn modelId="{B85ED98F-38B8-4E32-9D7E-B13F142C0386}" type="presParOf" srcId="{35A2090F-3687-4B50-9509-191ED9EC88F3}" destId="{83DA32DA-1DA2-4B23-80BA-2C576D0988BF}" srcOrd="6" destOrd="0" presId="urn:microsoft.com/office/officeart/2005/8/layout/orgChart1"/>
    <dgm:cxn modelId="{352BB899-B338-4C09-8A60-2C9E7AE4A2AE}" type="presParOf" srcId="{35A2090F-3687-4B50-9509-191ED9EC88F3}" destId="{B2CD459C-B016-4699-A646-19C39D96CC9D}" srcOrd="7" destOrd="0" presId="urn:microsoft.com/office/officeart/2005/8/layout/orgChart1"/>
    <dgm:cxn modelId="{92A2FCB2-70BF-4631-BB09-CD7735B380AC}" type="presParOf" srcId="{B2CD459C-B016-4699-A646-19C39D96CC9D}" destId="{484EE2F2-F05E-45B7-9419-4862145A373A}" srcOrd="0" destOrd="0" presId="urn:microsoft.com/office/officeart/2005/8/layout/orgChart1"/>
    <dgm:cxn modelId="{D9BB59A9-E01E-4098-B2C3-2A99A0DB9D1F}" type="presParOf" srcId="{484EE2F2-F05E-45B7-9419-4862145A373A}" destId="{A6602858-3B1A-47F8-805B-05643F73B385}" srcOrd="0" destOrd="0" presId="urn:microsoft.com/office/officeart/2005/8/layout/orgChart1"/>
    <dgm:cxn modelId="{EC492D41-CDDF-4DFC-9961-B745727401C3}" type="presParOf" srcId="{484EE2F2-F05E-45B7-9419-4862145A373A}" destId="{B8815C90-B984-4288-9ABE-80BA3830F00B}" srcOrd="1" destOrd="0" presId="urn:microsoft.com/office/officeart/2005/8/layout/orgChart1"/>
    <dgm:cxn modelId="{42F9933F-1239-4345-8B6B-DD955FF19C49}" type="presParOf" srcId="{B2CD459C-B016-4699-A646-19C39D96CC9D}" destId="{0A4D7AE9-AF3D-4B23-945D-D35DC9834588}" srcOrd="1" destOrd="0" presId="urn:microsoft.com/office/officeart/2005/8/layout/orgChart1"/>
    <dgm:cxn modelId="{7CF790A0-BFCB-4340-9498-93DC1E510AC1}" type="presParOf" srcId="{B2CD459C-B016-4699-A646-19C39D96CC9D}" destId="{49BE4B72-ADD6-4962-80DA-0454A4823BA2}" srcOrd="2" destOrd="0" presId="urn:microsoft.com/office/officeart/2005/8/layout/orgChart1"/>
    <dgm:cxn modelId="{4888D5D2-0077-4B6A-BB0A-067B409C22D8}" type="presParOf" srcId="{FAF9160E-36E3-46D6-9CC2-027940898F7E}" destId="{0CEB924F-849E-4C1B-B9A5-691D717694A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036776-B9E0-4767-8FD2-51446EE82CC3}" type="doc">
      <dgm:prSet loTypeId="urn:microsoft.com/office/officeart/2005/8/layout/radial1" loCatId="relationship" qsTypeId="urn:microsoft.com/office/officeart/2005/8/quickstyle/simple1" qsCatId="simple" csTypeId="urn:microsoft.com/office/officeart/2005/8/colors/accent1_2" csCatId="accent1"/>
      <dgm:spPr/>
    </dgm:pt>
    <dgm:pt modelId="{94882594-8273-4F89-B3A2-4CC81DA472B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مجالات التقويم</a:t>
          </a:r>
          <a:endParaRPr kumimoji="0" lang="en-US" b="0" i="0" u="none" strike="noStrike" cap="none" normalizeH="0" baseline="0" smtClean="0">
            <a:ln>
              <a:noFill/>
            </a:ln>
            <a:solidFill>
              <a:schemeClr val="tx1"/>
            </a:solidFill>
            <a:effectLst/>
            <a:cs typeface="Arial" pitchFamily="34" charset="0"/>
          </a:endParaRPr>
        </a:p>
      </dgm:t>
    </dgm:pt>
    <dgm:pt modelId="{62360194-BC34-434F-B937-F3BBD7F96CF3}" type="parTrans" cxnId="{2ADE146B-7644-48DB-989C-2DF90CAF93DE}">
      <dgm:prSet/>
      <dgm:spPr/>
    </dgm:pt>
    <dgm:pt modelId="{FF3FAD56-B942-4E22-8B56-756A777C96DD}" type="sibTrans" cxnId="{2ADE146B-7644-48DB-989C-2DF90CAF93DE}">
      <dgm:prSet/>
      <dgm:spPr/>
    </dgm:pt>
    <dgm:pt modelId="{8226A72B-D231-4FE2-ADDF-E1A90115571B}">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البرامج التربوية</a:t>
          </a:r>
          <a:endParaRPr kumimoji="0" lang="en-US" b="0" i="0" u="none" strike="noStrike" cap="none" normalizeH="0" baseline="0" smtClean="0">
            <a:ln>
              <a:noFill/>
            </a:ln>
            <a:solidFill>
              <a:schemeClr val="tx1"/>
            </a:solidFill>
            <a:effectLst/>
            <a:cs typeface="Arial" pitchFamily="34" charset="0"/>
          </a:endParaRPr>
        </a:p>
      </dgm:t>
    </dgm:pt>
    <dgm:pt modelId="{E52AE779-D348-4737-92EF-ED8B728180F1}" type="parTrans" cxnId="{DA98A320-8DE0-4BAD-B517-935D80339CD0}">
      <dgm:prSet/>
      <dgm:spPr/>
      <dgm:t>
        <a:bodyPr/>
        <a:lstStyle/>
        <a:p>
          <a:pPr rtl="1"/>
          <a:endParaRPr lang="ar-SA"/>
        </a:p>
      </dgm:t>
    </dgm:pt>
    <dgm:pt modelId="{120B300A-455C-455A-B654-3EEADF643053}" type="sibTrans" cxnId="{DA98A320-8DE0-4BAD-B517-935D80339CD0}">
      <dgm:prSet/>
      <dgm:spPr/>
    </dgm:pt>
    <dgm:pt modelId="{B1BC1181-0387-46B9-8542-88FCF75DBB41}">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المناهج</a:t>
          </a:r>
          <a:endParaRPr kumimoji="0" lang="en-US" b="0" i="0" u="none" strike="noStrike" cap="none" normalizeH="0" baseline="0" smtClean="0">
            <a:ln>
              <a:noFill/>
            </a:ln>
            <a:solidFill>
              <a:schemeClr val="tx1"/>
            </a:solidFill>
            <a:effectLst/>
            <a:cs typeface="Arial" pitchFamily="34" charset="0"/>
          </a:endParaRPr>
        </a:p>
      </dgm:t>
    </dgm:pt>
    <dgm:pt modelId="{6F559417-45E5-41F2-A22B-C8D09962FD0B}" type="parTrans" cxnId="{D8D69A57-3621-4011-ADA0-433F0298E8B5}">
      <dgm:prSet/>
      <dgm:spPr/>
      <dgm:t>
        <a:bodyPr/>
        <a:lstStyle/>
        <a:p>
          <a:pPr rtl="1"/>
          <a:endParaRPr lang="ar-SA"/>
        </a:p>
      </dgm:t>
    </dgm:pt>
    <dgm:pt modelId="{F8E6DB24-DD97-4488-AF1F-4FD5669B6001}" type="sibTrans" cxnId="{D8D69A57-3621-4011-ADA0-433F0298E8B5}">
      <dgm:prSet/>
      <dgm:spPr/>
    </dgm:pt>
    <dgm:pt modelId="{F4807219-0CEF-4A1D-8970-5DAA1E740328}">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التقنيات التربوية</a:t>
          </a:r>
          <a:endParaRPr kumimoji="0" lang="en-US" b="0" i="0" u="none" strike="noStrike" cap="none" normalizeH="0" baseline="0" smtClean="0">
            <a:ln>
              <a:noFill/>
            </a:ln>
            <a:solidFill>
              <a:schemeClr val="tx1"/>
            </a:solidFill>
            <a:effectLst/>
            <a:cs typeface="Arial" pitchFamily="34" charset="0"/>
          </a:endParaRPr>
        </a:p>
      </dgm:t>
    </dgm:pt>
    <dgm:pt modelId="{0D49C938-61E5-4B8C-BE27-CB0032A409B2}" type="parTrans" cxnId="{DB0A6AAE-0FEC-4A08-BDD0-196834AEE517}">
      <dgm:prSet/>
      <dgm:spPr/>
      <dgm:t>
        <a:bodyPr/>
        <a:lstStyle/>
        <a:p>
          <a:pPr rtl="1"/>
          <a:endParaRPr lang="ar-SA"/>
        </a:p>
      </dgm:t>
    </dgm:pt>
    <dgm:pt modelId="{FED2750D-9FD9-460E-A50D-48808FFDC7D5}" type="sibTrans" cxnId="{DB0A6AAE-0FEC-4A08-BDD0-196834AEE517}">
      <dgm:prSet/>
      <dgm:spPr/>
    </dgm:pt>
    <dgm:pt modelId="{DC021C39-793E-4AA0-AD45-DE735F2B10C6}">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البيئات التربوية</a:t>
          </a:r>
          <a:endParaRPr kumimoji="0" lang="en-US" b="0" i="0" u="none" strike="noStrike" cap="none" normalizeH="0" baseline="0" smtClean="0">
            <a:ln>
              <a:noFill/>
            </a:ln>
            <a:solidFill>
              <a:schemeClr val="tx1"/>
            </a:solidFill>
            <a:effectLst/>
            <a:cs typeface="Arial" pitchFamily="34" charset="0"/>
          </a:endParaRPr>
        </a:p>
      </dgm:t>
    </dgm:pt>
    <dgm:pt modelId="{B1B8FC49-64A4-459E-A21A-FD8243A463A9}" type="parTrans" cxnId="{79350850-35BF-4CF3-A297-B608546F3700}">
      <dgm:prSet/>
      <dgm:spPr/>
      <dgm:t>
        <a:bodyPr/>
        <a:lstStyle/>
        <a:p>
          <a:pPr rtl="1"/>
          <a:endParaRPr lang="ar-SA"/>
        </a:p>
      </dgm:t>
    </dgm:pt>
    <dgm:pt modelId="{C58E5E8C-25CE-4277-8745-A10E282D68DA}" type="sibTrans" cxnId="{79350850-35BF-4CF3-A297-B608546F3700}">
      <dgm:prSet/>
      <dgm:spPr/>
    </dgm:pt>
    <dgm:pt modelId="{766BCA1E-0A9E-46BC-BF42-D96B1363F46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العاملين في المجال </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التربوي</a:t>
          </a:r>
          <a:endParaRPr kumimoji="0" lang="en-US" b="0" i="0" u="none" strike="noStrike" cap="none" normalizeH="0" baseline="0" smtClean="0">
            <a:ln>
              <a:noFill/>
            </a:ln>
            <a:solidFill>
              <a:schemeClr val="tx1"/>
            </a:solidFill>
            <a:effectLst/>
            <a:cs typeface="Arial" pitchFamily="34" charset="0"/>
          </a:endParaRPr>
        </a:p>
      </dgm:t>
    </dgm:pt>
    <dgm:pt modelId="{432C27EE-6883-420A-AFAD-C2554C3344DB}" type="parTrans" cxnId="{9CB7B815-FAB8-4179-A894-F3455A2ECEF3}">
      <dgm:prSet/>
      <dgm:spPr/>
      <dgm:t>
        <a:bodyPr/>
        <a:lstStyle/>
        <a:p>
          <a:pPr rtl="1"/>
          <a:endParaRPr lang="ar-SA"/>
        </a:p>
      </dgm:t>
    </dgm:pt>
    <dgm:pt modelId="{1BADE5B9-1934-4271-B2ED-DC9300572CC3}" type="sibTrans" cxnId="{9CB7B815-FAB8-4179-A894-F3455A2ECEF3}">
      <dgm:prSet/>
      <dgm:spPr/>
    </dgm:pt>
    <dgm:pt modelId="{BC6437E1-6EE2-4060-B3B2-BE6C4698973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noFill/>
              </a:ln>
              <a:solidFill>
                <a:schemeClr val="tx1"/>
              </a:solidFill>
              <a:effectLst/>
              <a:cs typeface="Arial" pitchFamily="34" charset="0"/>
            </a:rPr>
            <a:t>الطلبة</a:t>
          </a:r>
          <a:endParaRPr kumimoji="0" lang="en-US" b="0" i="0" u="none" strike="noStrike" cap="none" normalizeH="0" baseline="0" smtClean="0">
            <a:ln>
              <a:noFill/>
            </a:ln>
            <a:solidFill>
              <a:schemeClr val="tx1"/>
            </a:solidFill>
            <a:effectLst/>
            <a:cs typeface="Arial" pitchFamily="34" charset="0"/>
          </a:endParaRPr>
        </a:p>
      </dgm:t>
    </dgm:pt>
    <dgm:pt modelId="{E2F1BEA6-F1DF-4A9F-854F-E5B0811E3DF4}" type="parTrans" cxnId="{54E99848-4B77-45C3-8BF0-FD0FB9B2A9C9}">
      <dgm:prSet/>
      <dgm:spPr/>
      <dgm:t>
        <a:bodyPr/>
        <a:lstStyle/>
        <a:p>
          <a:pPr rtl="1"/>
          <a:endParaRPr lang="ar-SA"/>
        </a:p>
      </dgm:t>
    </dgm:pt>
    <dgm:pt modelId="{173538A4-0F4C-4A0D-A42F-7F2E3D9A17AD}" type="sibTrans" cxnId="{54E99848-4B77-45C3-8BF0-FD0FB9B2A9C9}">
      <dgm:prSet/>
      <dgm:spPr/>
    </dgm:pt>
    <dgm:pt modelId="{5086F56E-B6A1-42E2-AEC7-8E3C53046D99}" type="pres">
      <dgm:prSet presAssocID="{ED036776-B9E0-4767-8FD2-51446EE82CC3}" presName="cycle" presStyleCnt="0">
        <dgm:presLayoutVars>
          <dgm:chMax val="1"/>
          <dgm:dir/>
          <dgm:animLvl val="ctr"/>
          <dgm:resizeHandles val="exact"/>
        </dgm:presLayoutVars>
      </dgm:prSet>
      <dgm:spPr/>
    </dgm:pt>
    <dgm:pt modelId="{64DABCD6-6E82-4A21-9233-D308AAE5E57B}" type="pres">
      <dgm:prSet presAssocID="{94882594-8273-4F89-B3A2-4CC81DA472B0}" presName="centerShape" presStyleLbl="node0" presStyleIdx="0" presStyleCnt="1"/>
      <dgm:spPr/>
      <dgm:t>
        <a:bodyPr/>
        <a:lstStyle/>
        <a:p>
          <a:pPr rtl="1"/>
          <a:endParaRPr lang="ar-SA"/>
        </a:p>
      </dgm:t>
    </dgm:pt>
    <dgm:pt modelId="{FB009F85-DB48-42BE-8790-8EBFCFA350C2}" type="pres">
      <dgm:prSet presAssocID="{E52AE779-D348-4737-92EF-ED8B728180F1}" presName="Name9" presStyleLbl="parChTrans1D2" presStyleIdx="0" presStyleCnt="6"/>
      <dgm:spPr/>
      <dgm:t>
        <a:bodyPr/>
        <a:lstStyle/>
        <a:p>
          <a:pPr rtl="1"/>
          <a:endParaRPr lang="ar-SA"/>
        </a:p>
      </dgm:t>
    </dgm:pt>
    <dgm:pt modelId="{E9E7849E-18A7-414D-83C4-BB7030CC0617}" type="pres">
      <dgm:prSet presAssocID="{E52AE779-D348-4737-92EF-ED8B728180F1}" presName="connTx" presStyleLbl="parChTrans1D2" presStyleIdx="0" presStyleCnt="6"/>
      <dgm:spPr/>
      <dgm:t>
        <a:bodyPr/>
        <a:lstStyle/>
        <a:p>
          <a:pPr rtl="1"/>
          <a:endParaRPr lang="ar-SA"/>
        </a:p>
      </dgm:t>
    </dgm:pt>
    <dgm:pt modelId="{54AA1AB4-A2C2-4381-868A-1D8F2795D2CA}" type="pres">
      <dgm:prSet presAssocID="{8226A72B-D231-4FE2-ADDF-E1A90115571B}" presName="node" presStyleLbl="node1" presStyleIdx="0" presStyleCnt="6">
        <dgm:presLayoutVars>
          <dgm:bulletEnabled val="1"/>
        </dgm:presLayoutVars>
      </dgm:prSet>
      <dgm:spPr/>
      <dgm:t>
        <a:bodyPr/>
        <a:lstStyle/>
        <a:p>
          <a:pPr rtl="1"/>
          <a:endParaRPr lang="ar-SA"/>
        </a:p>
      </dgm:t>
    </dgm:pt>
    <dgm:pt modelId="{0D9CE0C1-4AAB-4540-9FB2-46744BEC422A}" type="pres">
      <dgm:prSet presAssocID="{6F559417-45E5-41F2-A22B-C8D09962FD0B}" presName="Name9" presStyleLbl="parChTrans1D2" presStyleIdx="1" presStyleCnt="6"/>
      <dgm:spPr/>
      <dgm:t>
        <a:bodyPr/>
        <a:lstStyle/>
        <a:p>
          <a:pPr rtl="1"/>
          <a:endParaRPr lang="ar-SA"/>
        </a:p>
      </dgm:t>
    </dgm:pt>
    <dgm:pt modelId="{A55FB725-D811-4F9D-A6C7-ABC545A4AD9B}" type="pres">
      <dgm:prSet presAssocID="{6F559417-45E5-41F2-A22B-C8D09962FD0B}" presName="connTx" presStyleLbl="parChTrans1D2" presStyleIdx="1" presStyleCnt="6"/>
      <dgm:spPr/>
      <dgm:t>
        <a:bodyPr/>
        <a:lstStyle/>
        <a:p>
          <a:pPr rtl="1"/>
          <a:endParaRPr lang="ar-SA"/>
        </a:p>
      </dgm:t>
    </dgm:pt>
    <dgm:pt modelId="{E52FAC73-667D-4B87-9F70-5B63758F1344}" type="pres">
      <dgm:prSet presAssocID="{B1BC1181-0387-46B9-8542-88FCF75DBB41}" presName="node" presStyleLbl="node1" presStyleIdx="1" presStyleCnt="6">
        <dgm:presLayoutVars>
          <dgm:bulletEnabled val="1"/>
        </dgm:presLayoutVars>
      </dgm:prSet>
      <dgm:spPr/>
      <dgm:t>
        <a:bodyPr/>
        <a:lstStyle/>
        <a:p>
          <a:pPr rtl="1"/>
          <a:endParaRPr lang="ar-SA"/>
        </a:p>
      </dgm:t>
    </dgm:pt>
    <dgm:pt modelId="{6491EC0E-937E-4F90-9198-25D3DE6B62E3}" type="pres">
      <dgm:prSet presAssocID="{0D49C938-61E5-4B8C-BE27-CB0032A409B2}" presName="Name9" presStyleLbl="parChTrans1D2" presStyleIdx="2" presStyleCnt="6"/>
      <dgm:spPr/>
      <dgm:t>
        <a:bodyPr/>
        <a:lstStyle/>
        <a:p>
          <a:pPr rtl="1"/>
          <a:endParaRPr lang="ar-SA"/>
        </a:p>
      </dgm:t>
    </dgm:pt>
    <dgm:pt modelId="{5FBA8DF2-EB1D-4EB3-8511-BCAE858CC56F}" type="pres">
      <dgm:prSet presAssocID="{0D49C938-61E5-4B8C-BE27-CB0032A409B2}" presName="connTx" presStyleLbl="parChTrans1D2" presStyleIdx="2" presStyleCnt="6"/>
      <dgm:spPr/>
      <dgm:t>
        <a:bodyPr/>
        <a:lstStyle/>
        <a:p>
          <a:pPr rtl="1"/>
          <a:endParaRPr lang="ar-SA"/>
        </a:p>
      </dgm:t>
    </dgm:pt>
    <dgm:pt modelId="{ECD8FBB9-8FA8-4787-B954-5097A0CEE19B}" type="pres">
      <dgm:prSet presAssocID="{F4807219-0CEF-4A1D-8970-5DAA1E740328}" presName="node" presStyleLbl="node1" presStyleIdx="2" presStyleCnt="6">
        <dgm:presLayoutVars>
          <dgm:bulletEnabled val="1"/>
        </dgm:presLayoutVars>
      </dgm:prSet>
      <dgm:spPr/>
      <dgm:t>
        <a:bodyPr/>
        <a:lstStyle/>
        <a:p>
          <a:pPr rtl="1"/>
          <a:endParaRPr lang="ar-SA"/>
        </a:p>
      </dgm:t>
    </dgm:pt>
    <dgm:pt modelId="{63AB4523-35FE-451C-9785-E2D9D6D84833}" type="pres">
      <dgm:prSet presAssocID="{B1B8FC49-64A4-459E-A21A-FD8243A463A9}" presName="Name9" presStyleLbl="parChTrans1D2" presStyleIdx="3" presStyleCnt="6"/>
      <dgm:spPr/>
      <dgm:t>
        <a:bodyPr/>
        <a:lstStyle/>
        <a:p>
          <a:pPr rtl="1"/>
          <a:endParaRPr lang="ar-SA"/>
        </a:p>
      </dgm:t>
    </dgm:pt>
    <dgm:pt modelId="{8E16D07F-2E77-42F3-9BD3-3760E66160C9}" type="pres">
      <dgm:prSet presAssocID="{B1B8FC49-64A4-459E-A21A-FD8243A463A9}" presName="connTx" presStyleLbl="parChTrans1D2" presStyleIdx="3" presStyleCnt="6"/>
      <dgm:spPr/>
      <dgm:t>
        <a:bodyPr/>
        <a:lstStyle/>
        <a:p>
          <a:pPr rtl="1"/>
          <a:endParaRPr lang="ar-SA"/>
        </a:p>
      </dgm:t>
    </dgm:pt>
    <dgm:pt modelId="{8F009DDF-AB69-4AAA-970E-066AC0BED95D}" type="pres">
      <dgm:prSet presAssocID="{DC021C39-793E-4AA0-AD45-DE735F2B10C6}" presName="node" presStyleLbl="node1" presStyleIdx="3" presStyleCnt="6">
        <dgm:presLayoutVars>
          <dgm:bulletEnabled val="1"/>
        </dgm:presLayoutVars>
      </dgm:prSet>
      <dgm:spPr/>
      <dgm:t>
        <a:bodyPr/>
        <a:lstStyle/>
        <a:p>
          <a:pPr rtl="1"/>
          <a:endParaRPr lang="ar-SA"/>
        </a:p>
      </dgm:t>
    </dgm:pt>
    <dgm:pt modelId="{A247F147-388D-46CF-A2A3-CF99B4CDB164}" type="pres">
      <dgm:prSet presAssocID="{432C27EE-6883-420A-AFAD-C2554C3344DB}" presName="Name9" presStyleLbl="parChTrans1D2" presStyleIdx="4" presStyleCnt="6"/>
      <dgm:spPr/>
      <dgm:t>
        <a:bodyPr/>
        <a:lstStyle/>
        <a:p>
          <a:pPr rtl="1"/>
          <a:endParaRPr lang="ar-SA"/>
        </a:p>
      </dgm:t>
    </dgm:pt>
    <dgm:pt modelId="{40EC9894-1169-45ED-89DC-D2D5F42D9188}" type="pres">
      <dgm:prSet presAssocID="{432C27EE-6883-420A-AFAD-C2554C3344DB}" presName="connTx" presStyleLbl="parChTrans1D2" presStyleIdx="4" presStyleCnt="6"/>
      <dgm:spPr/>
      <dgm:t>
        <a:bodyPr/>
        <a:lstStyle/>
        <a:p>
          <a:pPr rtl="1"/>
          <a:endParaRPr lang="ar-SA"/>
        </a:p>
      </dgm:t>
    </dgm:pt>
    <dgm:pt modelId="{A3264554-8257-40A2-B141-0E5377008649}" type="pres">
      <dgm:prSet presAssocID="{766BCA1E-0A9E-46BC-BF42-D96B1363F46A}" presName="node" presStyleLbl="node1" presStyleIdx="4" presStyleCnt="6">
        <dgm:presLayoutVars>
          <dgm:bulletEnabled val="1"/>
        </dgm:presLayoutVars>
      </dgm:prSet>
      <dgm:spPr/>
      <dgm:t>
        <a:bodyPr/>
        <a:lstStyle/>
        <a:p>
          <a:pPr rtl="1"/>
          <a:endParaRPr lang="ar-SA"/>
        </a:p>
      </dgm:t>
    </dgm:pt>
    <dgm:pt modelId="{68183BE9-FA07-44E2-826C-237136C33C9F}" type="pres">
      <dgm:prSet presAssocID="{E2F1BEA6-F1DF-4A9F-854F-E5B0811E3DF4}" presName="Name9" presStyleLbl="parChTrans1D2" presStyleIdx="5" presStyleCnt="6"/>
      <dgm:spPr/>
      <dgm:t>
        <a:bodyPr/>
        <a:lstStyle/>
        <a:p>
          <a:pPr rtl="1"/>
          <a:endParaRPr lang="ar-SA"/>
        </a:p>
      </dgm:t>
    </dgm:pt>
    <dgm:pt modelId="{2874A9A3-3CA7-4489-925B-5EBD4B72E5F6}" type="pres">
      <dgm:prSet presAssocID="{E2F1BEA6-F1DF-4A9F-854F-E5B0811E3DF4}" presName="connTx" presStyleLbl="parChTrans1D2" presStyleIdx="5" presStyleCnt="6"/>
      <dgm:spPr/>
      <dgm:t>
        <a:bodyPr/>
        <a:lstStyle/>
        <a:p>
          <a:pPr rtl="1"/>
          <a:endParaRPr lang="ar-SA"/>
        </a:p>
      </dgm:t>
    </dgm:pt>
    <dgm:pt modelId="{0B6CEE6D-7ED1-4462-AE82-4012FEE6BDAB}" type="pres">
      <dgm:prSet presAssocID="{BC6437E1-6EE2-4060-B3B2-BE6C46989730}" presName="node" presStyleLbl="node1" presStyleIdx="5" presStyleCnt="6">
        <dgm:presLayoutVars>
          <dgm:bulletEnabled val="1"/>
        </dgm:presLayoutVars>
      </dgm:prSet>
      <dgm:spPr/>
      <dgm:t>
        <a:bodyPr/>
        <a:lstStyle/>
        <a:p>
          <a:pPr rtl="1"/>
          <a:endParaRPr lang="ar-SA"/>
        </a:p>
      </dgm:t>
    </dgm:pt>
  </dgm:ptLst>
  <dgm:cxnLst>
    <dgm:cxn modelId="{48D57B94-BD7F-4064-A913-D75D16AA1480}" type="presOf" srcId="{F4807219-0CEF-4A1D-8970-5DAA1E740328}" destId="{ECD8FBB9-8FA8-4787-B954-5097A0CEE19B}" srcOrd="0" destOrd="0" presId="urn:microsoft.com/office/officeart/2005/8/layout/radial1"/>
    <dgm:cxn modelId="{15481CEF-AFA1-4E7F-B605-8D371305C23E}" type="presOf" srcId="{B1B8FC49-64A4-459E-A21A-FD8243A463A9}" destId="{63AB4523-35FE-451C-9785-E2D9D6D84833}" srcOrd="0" destOrd="0" presId="urn:microsoft.com/office/officeart/2005/8/layout/radial1"/>
    <dgm:cxn modelId="{9BD1E2AB-4FD4-4CBF-9FC2-871508C77F2B}" type="presOf" srcId="{E52AE779-D348-4737-92EF-ED8B728180F1}" destId="{E9E7849E-18A7-414D-83C4-BB7030CC0617}" srcOrd="1" destOrd="0" presId="urn:microsoft.com/office/officeart/2005/8/layout/radial1"/>
    <dgm:cxn modelId="{9CB7B815-FAB8-4179-A894-F3455A2ECEF3}" srcId="{94882594-8273-4F89-B3A2-4CC81DA472B0}" destId="{766BCA1E-0A9E-46BC-BF42-D96B1363F46A}" srcOrd="4" destOrd="0" parTransId="{432C27EE-6883-420A-AFAD-C2554C3344DB}" sibTransId="{1BADE5B9-1934-4271-B2ED-DC9300572CC3}"/>
    <dgm:cxn modelId="{17E8F37E-D567-4AA7-A364-3F877E0E6012}" type="presOf" srcId="{E2F1BEA6-F1DF-4A9F-854F-E5B0811E3DF4}" destId="{68183BE9-FA07-44E2-826C-237136C33C9F}" srcOrd="0" destOrd="0" presId="urn:microsoft.com/office/officeart/2005/8/layout/radial1"/>
    <dgm:cxn modelId="{8AAF7CA4-8884-4D69-B80C-FB15D7987172}" type="presOf" srcId="{0D49C938-61E5-4B8C-BE27-CB0032A409B2}" destId="{5FBA8DF2-EB1D-4EB3-8511-BCAE858CC56F}" srcOrd="1" destOrd="0" presId="urn:microsoft.com/office/officeart/2005/8/layout/radial1"/>
    <dgm:cxn modelId="{27A42363-F775-4684-A936-33B539F7899C}" type="presOf" srcId="{BC6437E1-6EE2-4060-B3B2-BE6C46989730}" destId="{0B6CEE6D-7ED1-4462-AE82-4012FEE6BDAB}" srcOrd="0" destOrd="0" presId="urn:microsoft.com/office/officeart/2005/8/layout/radial1"/>
    <dgm:cxn modelId="{2ADE146B-7644-48DB-989C-2DF90CAF93DE}" srcId="{ED036776-B9E0-4767-8FD2-51446EE82CC3}" destId="{94882594-8273-4F89-B3A2-4CC81DA472B0}" srcOrd="0" destOrd="0" parTransId="{62360194-BC34-434F-B937-F3BBD7F96CF3}" sibTransId="{FF3FAD56-B942-4E22-8B56-756A777C96DD}"/>
    <dgm:cxn modelId="{D8E03736-9A8A-4A72-9560-346EDB4E75C8}" type="presOf" srcId="{8226A72B-D231-4FE2-ADDF-E1A90115571B}" destId="{54AA1AB4-A2C2-4381-868A-1D8F2795D2CA}" srcOrd="0" destOrd="0" presId="urn:microsoft.com/office/officeart/2005/8/layout/radial1"/>
    <dgm:cxn modelId="{BB35BB5F-B84A-47CC-811E-7EA5DD5A484F}" type="presOf" srcId="{E2F1BEA6-F1DF-4A9F-854F-E5B0811E3DF4}" destId="{2874A9A3-3CA7-4489-925B-5EBD4B72E5F6}" srcOrd="1" destOrd="0" presId="urn:microsoft.com/office/officeart/2005/8/layout/radial1"/>
    <dgm:cxn modelId="{66380F91-659C-4297-ABCC-252AC2E9F26E}" type="presOf" srcId="{B1B8FC49-64A4-459E-A21A-FD8243A463A9}" destId="{8E16D07F-2E77-42F3-9BD3-3760E66160C9}" srcOrd="1" destOrd="0" presId="urn:microsoft.com/office/officeart/2005/8/layout/radial1"/>
    <dgm:cxn modelId="{81F74BC0-E31B-413F-9680-13EDDC4BE4A9}" type="presOf" srcId="{B1BC1181-0387-46B9-8542-88FCF75DBB41}" destId="{E52FAC73-667D-4B87-9F70-5B63758F1344}" srcOrd="0" destOrd="0" presId="urn:microsoft.com/office/officeart/2005/8/layout/radial1"/>
    <dgm:cxn modelId="{54E99848-4B77-45C3-8BF0-FD0FB9B2A9C9}" srcId="{94882594-8273-4F89-B3A2-4CC81DA472B0}" destId="{BC6437E1-6EE2-4060-B3B2-BE6C46989730}" srcOrd="5" destOrd="0" parTransId="{E2F1BEA6-F1DF-4A9F-854F-E5B0811E3DF4}" sibTransId="{173538A4-0F4C-4A0D-A42F-7F2E3D9A17AD}"/>
    <dgm:cxn modelId="{9550719D-42A4-4D57-BF16-0DDC55CBAC5A}" type="presOf" srcId="{94882594-8273-4F89-B3A2-4CC81DA472B0}" destId="{64DABCD6-6E82-4A21-9233-D308AAE5E57B}" srcOrd="0" destOrd="0" presId="urn:microsoft.com/office/officeart/2005/8/layout/radial1"/>
    <dgm:cxn modelId="{B1E41E34-15AC-4993-8328-56D770DF3EAB}" type="presOf" srcId="{DC021C39-793E-4AA0-AD45-DE735F2B10C6}" destId="{8F009DDF-AB69-4AAA-970E-066AC0BED95D}" srcOrd="0" destOrd="0" presId="urn:microsoft.com/office/officeart/2005/8/layout/radial1"/>
    <dgm:cxn modelId="{CE72A165-9E34-4A64-B480-C085B55591EA}" type="presOf" srcId="{432C27EE-6883-420A-AFAD-C2554C3344DB}" destId="{A247F147-388D-46CF-A2A3-CF99B4CDB164}" srcOrd="0" destOrd="0" presId="urn:microsoft.com/office/officeart/2005/8/layout/radial1"/>
    <dgm:cxn modelId="{19FC40EE-FFDB-4F59-AEB9-622AF0A9E6B3}" type="presOf" srcId="{0D49C938-61E5-4B8C-BE27-CB0032A409B2}" destId="{6491EC0E-937E-4F90-9198-25D3DE6B62E3}" srcOrd="0" destOrd="0" presId="urn:microsoft.com/office/officeart/2005/8/layout/radial1"/>
    <dgm:cxn modelId="{DA98A320-8DE0-4BAD-B517-935D80339CD0}" srcId="{94882594-8273-4F89-B3A2-4CC81DA472B0}" destId="{8226A72B-D231-4FE2-ADDF-E1A90115571B}" srcOrd="0" destOrd="0" parTransId="{E52AE779-D348-4737-92EF-ED8B728180F1}" sibTransId="{120B300A-455C-455A-B654-3EEADF643053}"/>
    <dgm:cxn modelId="{7AD8D723-723A-4F56-AA98-D1F942F1FA51}" type="presOf" srcId="{ED036776-B9E0-4767-8FD2-51446EE82CC3}" destId="{5086F56E-B6A1-42E2-AEC7-8E3C53046D99}" srcOrd="0" destOrd="0" presId="urn:microsoft.com/office/officeart/2005/8/layout/radial1"/>
    <dgm:cxn modelId="{DB0A6AAE-0FEC-4A08-BDD0-196834AEE517}" srcId="{94882594-8273-4F89-B3A2-4CC81DA472B0}" destId="{F4807219-0CEF-4A1D-8970-5DAA1E740328}" srcOrd="2" destOrd="0" parTransId="{0D49C938-61E5-4B8C-BE27-CB0032A409B2}" sibTransId="{FED2750D-9FD9-460E-A50D-48808FFDC7D5}"/>
    <dgm:cxn modelId="{79350850-35BF-4CF3-A297-B608546F3700}" srcId="{94882594-8273-4F89-B3A2-4CC81DA472B0}" destId="{DC021C39-793E-4AA0-AD45-DE735F2B10C6}" srcOrd="3" destOrd="0" parTransId="{B1B8FC49-64A4-459E-A21A-FD8243A463A9}" sibTransId="{C58E5E8C-25CE-4277-8745-A10E282D68DA}"/>
    <dgm:cxn modelId="{D8D69A57-3621-4011-ADA0-433F0298E8B5}" srcId="{94882594-8273-4F89-B3A2-4CC81DA472B0}" destId="{B1BC1181-0387-46B9-8542-88FCF75DBB41}" srcOrd="1" destOrd="0" parTransId="{6F559417-45E5-41F2-A22B-C8D09962FD0B}" sibTransId="{F8E6DB24-DD97-4488-AF1F-4FD5669B6001}"/>
    <dgm:cxn modelId="{2B077113-E193-44AA-9309-0E7BF778DA1E}" type="presOf" srcId="{432C27EE-6883-420A-AFAD-C2554C3344DB}" destId="{40EC9894-1169-45ED-89DC-D2D5F42D9188}" srcOrd="1" destOrd="0" presId="urn:microsoft.com/office/officeart/2005/8/layout/radial1"/>
    <dgm:cxn modelId="{AA4A429D-E925-4E98-BCAD-C20C01B09E1F}" type="presOf" srcId="{6F559417-45E5-41F2-A22B-C8D09962FD0B}" destId="{A55FB725-D811-4F9D-A6C7-ABC545A4AD9B}" srcOrd="1" destOrd="0" presId="urn:microsoft.com/office/officeart/2005/8/layout/radial1"/>
    <dgm:cxn modelId="{0197BF59-E02D-4761-AFC3-B524D201D5A0}" type="presOf" srcId="{6F559417-45E5-41F2-A22B-C8D09962FD0B}" destId="{0D9CE0C1-4AAB-4540-9FB2-46744BEC422A}" srcOrd="0" destOrd="0" presId="urn:microsoft.com/office/officeart/2005/8/layout/radial1"/>
    <dgm:cxn modelId="{8323CAD4-58B3-492A-A1E8-4F1A54B3E7FB}" type="presOf" srcId="{E52AE779-D348-4737-92EF-ED8B728180F1}" destId="{FB009F85-DB48-42BE-8790-8EBFCFA350C2}" srcOrd="0" destOrd="0" presId="urn:microsoft.com/office/officeart/2005/8/layout/radial1"/>
    <dgm:cxn modelId="{2BCB40CC-4BC8-4E74-B15A-ED4B47E7155E}" type="presOf" srcId="{766BCA1E-0A9E-46BC-BF42-D96B1363F46A}" destId="{A3264554-8257-40A2-B141-0E5377008649}" srcOrd="0" destOrd="0" presId="urn:microsoft.com/office/officeart/2005/8/layout/radial1"/>
    <dgm:cxn modelId="{5B679258-38D8-4171-8106-40A526696FEC}" type="presParOf" srcId="{5086F56E-B6A1-42E2-AEC7-8E3C53046D99}" destId="{64DABCD6-6E82-4A21-9233-D308AAE5E57B}" srcOrd="0" destOrd="0" presId="urn:microsoft.com/office/officeart/2005/8/layout/radial1"/>
    <dgm:cxn modelId="{A54692A6-F808-43A7-9E27-EE22073AD4F7}" type="presParOf" srcId="{5086F56E-B6A1-42E2-AEC7-8E3C53046D99}" destId="{FB009F85-DB48-42BE-8790-8EBFCFA350C2}" srcOrd="1" destOrd="0" presId="urn:microsoft.com/office/officeart/2005/8/layout/radial1"/>
    <dgm:cxn modelId="{6F697435-F2F4-4454-9E85-ECCB6039A2F7}" type="presParOf" srcId="{FB009F85-DB48-42BE-8790-8EBFCFA350C2}" destId="{E9E7849E-18A7-414D-83C4-BB7030CC0617}" srcOrd="0" destOrd="0" presId="urn:microsoft.com/office/officeart/2005/8/layout/radial1"/>
    <dgm:cxn modelId="{4DDA1629-E569-4D8F-A60A-9A4FA2EBD919}" type="presParOf" srcId="{5086F56E-B6A1-42E2-AEC7-8E3C53046D99}" destId="{54AA1AB4-A2C2-4381-868A-1D8F2795D2CA}" srcOrd="2" destOrd="0" presId="urn:microsoft.com/office/officeart/2005/8/layout/radial1"/>
    <dgm:cxn modelId="{2A1E7472-BF61-4EAF-9973-D46D4E68F9D9}" type="presParOf" srcId="{5086F56E-B6A1-42E2-AEC7-8E3C53046D99}" destId="{0D9CE0C1-4AAB-4540-9FB2-46744BEC422A}" srcOrd="3" destOrd="0" presId="urn:microsoft.com/office/officeart/2005/8/layout/radial1"/>
    <dgm:cxn modelId="{78476E1A-EF40-4F9E-AB8E-3FCAD22A71E2}" type="presParOf" srcId="{0D9CE0C1-4AAB-4540-9FB2-46744BEC422A}" destId="{A55FB725-D811-4F9D-A6C7-ABC545A4AD9B}" srcOrd="0" destOrd="0" presId="urn:microsoft.com/office/officeart/2005/8/layout/radial1"/>
    <dgm:cxn modelId="{726EB837-7BB0-4B50-955F-DC59DEFE7A61}" type="presParOf" srcId="{5086F56E-B6A1-42E2-AEC7-8E3C53046D99}" destId="{E52FAC73-667D-4B87-9F70-5B63758F1344}" srcOrd="4" destOrd="0" presId="urn:microsoft.com/office/officeart/2005/8/layout/radial1"/>
    <dgm:cxn modelId="{37526EDE-0C3B-4A4A-BA6E-5632D9C7B816}" type="presParOf" srcId="{5086F56E-B6A1-42E2-AEC7-8E3C53046D99}" destId="{6491EC0E-937E-4F90-9198-25D3DE6B62E3}" srcOrd="5" destOrd="0" presId="urn:microsoft.com/office/officeart/2005/8/layout/radial1"/>
    <dgm:cxn modelId="{0693EB48-31C6-4695-ABA6-DE008BFE69CC}" type="presParOf" srcId="{6491EC0E-937E-4F90-9198-25D3DE6B62E3}" destId="{5FBA8DF2-EB1D-4EB3-8511-BCAE858CC56F}" srcOrd="0" destOrd="0" presId="urn:microsoft.com/office/officeart/2005/8/layout/radial1"/>
    <dgm:cxn modelId="{D3895127-4A75-43FE-89DC-F2B164F670D8}" type="presParOf" srcId="{5086F56E-B6A1-42E2-AEC7-8E3C53046D99}" destId="{ECD8FBB9-8FA8-4787-B954-5097A0CEE19B}" srcOrd="6" destOrd="0" presId="urn:microsoft.com/office/officeart/2005/8/layout/radial1"/>
    <dgm:cxn modelId="{2F0A2F16-E053-43FD-9601-1E1FA1C5D0EC}" type="presParOf" srcId="{5086F56E-B6A1-42E2-AEC7-8E3C53046D99}" destId="{63AB4523-35FE-451C-9785-E2D9D6D84833}" srcOrd="7" destOrd="0" presId="urn:microsoft.com/office/officeart/2005/8/layout/radial1"/>
    <dgm:cxn modelId="{742B43EC-544E-4316-88CF-64A04738DDA5}" type="presParOf" srcId="{63AB4523-35FE-451C-9785-E2D9D6D84833}" destId="{8E16D07F-2E77-42F3-9BD3-3760E66160C9}" srcOrd="0" destOrd="0" presId="urn:microsoft.com/office/officeart/2005/8/layout/radial1"/>
    <dgm:cxn modelId="{7F4E0236-D7FB-4646-B650-831852CC03B8}" type="presParOf" srcId="{5086F56E-B6A1-42E2-AEC7-8E3C53046D99}" destId="{8F009DDF-AB69-4AAA-970E-066AC0BED95D}" srcOrd="8" destOrd="0" presId="urn:microsoft.com/office/officeart/2005/8/layout/radial1"/>
    <dgm:cxn modelId="{22C50A2A-3D9E-4CD0-9F83-C65DA76F64DD}" type="presParOf" srcId="{5086F56E-B6A1-42E2-AEC7-8E3C53046D99}" destId="{A247F147-388D-46CF-A2A3-CF99B4CDB164}" srcOrd="9" destOrd="0" presId="urn:microsoft.com/office/officeart/2005/8/layout/radial1"/>
    <dgm:cxn modelId="{20A50D88-8109-4C62-8DF1-A448F6F66ADA}" type="presParOf" srcId="{A247F147-388D-46CF-A2A3-CF99B4CDB164}" destId="{40EC9894-1169-45ED-89DC-D2D5F42D9188}" srcOrd="0" destOrd="0" presId="urn:microsoft.com/office/officeart/2005/8/layout/radial1"/>
    <dgm:cxn modelId="{FF5A09BF-029B-4AB6-87D8-B54EB331B026}" type="presParOf" srcId="{5086F56E-B6A1-42E2-AEC7-8E3C53046D99}" destId="{A3264554-8257-40A2-B141-0E5377008649}" srcOrd="10" destOrd="0" presId="urn:microsoft.com/office/officeart/2005/8/layout/radial1"/>
    <dgm:cxn modelId="{5278A532-2F5E-4EAF-A45D-2766E260C87F}" type="presParOf" srcId="{5086F56E-B6A1-42E2-AEC7-8E3C53046D99}" destId="{68183BE9-FA07-44E2-826C-237136C33C9F}" srcOrd="11" destOrd="0" presId="urn:microsoft.com/office/officeart/2005/8/layout/radial1"/>
    <dgm:cxn modelId="{B74676CF-12BE-48A2-A7F2-0FA1E9B28D23}" type="presParOf" srcId="{68183BE9-FA07-44E2-826C-237136C33C9F}" destId="{2874A9A3-3CA7-4489-925B-5EBD4B72E5F6}" srcOrd="0" destOrd="0" presId="urn:microsoft.com/office/officeart/2005/8/layout/radial1"/>
    <dgm:cxn modelId="{7517DCB0-06D4-49EF-BFD7-E3051D5D5B00}" type="presParOf" srcId="{5086F56E-B6A1-42E2-AEC7-8E3C53046D99}" destId="{0B6CEE6D-7ED1-4462-AE82-4012FEE6BDAB}"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9B7F0-5B92-44ED-9891-170DAAA6D453}">
      <dsp:nvSpPr>
        <dsp:cNvPr id="0" name=""/>
        <dsp:cNvSpPr/>
      </dsp:nvSpPr>
      <dsp:spPr>
        <a:xfrm>
          <a:off x="4127499" y="1942897"/>
          <a:ext cx="2920236" cy="506817"/>
        </a:xfrm>
        <a:custGeom>
          <a:avLst/>
          <a:gdLst/>
          <a:ahLst/>
          <a:cxnLst/>
          <a:rect l="0" t="0" r="0" b="0"/>
          <a:pathLst>
            <a:path>
              <a:moveTo>
                <a:pt x="0" y="0"/>
              </a:moveTo>
              <a:lnTo>
                <a:pt x="0" y="253408"/>
              </a:lnTo>
              <a:lnTo>
                <a:pt x="2920236" y="253408"/>
              </a:lnTo>
              <a:lnTo>
                <a:pt x="2920236" y="506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709705-A606-452E-810C-5CB96EAFD542}">
      <dsp:nvSpPr>
        <dsp:cNvPr id="0" name=""/>
        <dsp:cNvSpPr/>
      </dsp:nvSpPr>
      <dsp:spPr>
        <a:xfrm>
          <a:off x="4081779" y="1942897"/>
          <a:ext cx="91440" cy="506817"/>
        </a:xfrm>
        <a:custGeom>
          <a:avLst/>
          <a:gdLst/>
          <a:ahLst/>
          <a:cxnLst/>
          <a:rect l="0" t="0" r="0" b="0"/>
          <a:pathLst>
            <a:path>
              <a:moveTo>
                <a:pt x="45720" y="0"/>
              </a:moveTo>
              <a:lnTo>
                <a:pt x="45720" y="506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42B14B-BA8A-45C0-9746-F69B7ECE802D}">
      <dsp:nvSpPr>
        <dsp:cNvPr id="0" name=""/>
        <dsp:cNvSpPr/>
      </dsp:nvSpPr>
      <dsp:spPr>
        <a:xfrm>
          <a:off x="1207263" y="1942897"/>
          <a:ext cx="2920236" cy="506817"/>
        </a:xfrm>
        <a:custGeom>
          <a:avLst/>
          <a:gdLst/>
          <a:ahLst/>
          <a:cxnLst/>
          <a:rect l="0" t="0" r="0" b="0"/>
          <a:pathLst>
            <a:path>
              <a:moveTo>
                <a:pt x="2920236" y="0"/>
              </a:moveTo>
              <a:lnTo>
                <a:pt x="2920236" y="253408"/>
              </a:lnTo>
              <a:lnTo>
                <a:pt x="0" y="253408"/>
              </a:lnTo>
              <a:lnTo>
                <a:pt x="0" y="5068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2AA7CA-9DA8-42E9-A0BD-4328820DF3BF}">
      <dsp:nvSpPr>
        <dsp:cNvPr id="0" name=""/>
        <dsp:cNvSpPr/>
      </dsp:nvSpPr>
      <dsp:spPr>
        <a:xfrm>
          <a:off x="2920790" y="736188"/>
          <a:ext cx="2413418" cy="12067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0" i="0" u="none" strike="noStrike" kern="1200" cap="none" normalizeH="0" baseline="0" smtClean="0">
              <a:ln>
                <a:noFill/>
              </a:ln>
              <a:solidFill>
                <a:schemeClr val="tx1"/>
              </a:solidFill>
              <a:effectLst/>
              <a:cs typeface="Arial" pitchFamily="34" charset="0"/>
            </a:rPr>
            <a:t>عناصر التقويم</a:t>
          </a:r>
          <a:endParaRPr kumimoji="0" lang="en-US" sz="2500" b="0" i="0" u="none" strike="noStrike" kern="1200"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500" b="0" i="0" u="none" strike="noStrike" kern="1200" cap="none" normalizeH="0" baseline="0" smtClean="0">
              <a:ln>
                <a:noFill/>
              </a:ln>
              <a:solidFill>
                <a:schemeClr val="tx1"/>
              </a:solidFill>
              <a:effectLst/>
              <a:cs typeface="Arial" pitchFamily="34" charset="0"/>
            </a:rPr>
            <a:t>Components of Evaluation</a:t>
          </a:r>
        </a:p>
      </dsp:txBody>
      <dsp:txXfrm>
        <a:off x="2920790" y="736188"/>
        <a:ext cx="2413418" cy="1206709"/>
      </dsp:txXfrm>
    </dsp:sp>
    <dsp:sp modelId="{187854BA-D7E5-45A5-8A4C-4892821348BB}">
      <dsp:nvSpPr>
        <dsp:cNvPr id="0" name=""/>
        <dsp:cNvSpPr/>
      </dsp:nvSpPr>
      <dsp:spPr>
        <a:xfrm>
          <a:off x="554" y="2449715"/>
          <a:ext cx="2413418" cy="12067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0" i="0" u="none" strike="noStrike" kern="1200" cap="none" normalizeH="0" baseline="0" smtClean="0">
              <a:ln>
                <a:noFill/>
              </a:ln>
              <a:solidFill>
                <a:schemeClr val="tx1"/>
              </a:solidFill>
              <a:effectLst/>
              <a:cs typeface="Arial" pitchFamily="34" charset="0"/>
            </a:rPr>
            <a:t>المعايير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500" b="0" i="0" u="none" strike="noStrike" kern="1200" cap="none" normalizeH="0" baseline="0" smtClean="0">
              <a:ln>
                <a:noFill/>
              </a:ln>
              <a:solidFill>
                <a:schemeClr val="tx1"/>
              </a:solidFill>
              <a:effectLst/>
              <a:cs typeface="Arial" pitchFamily="34" charset="0"/>
            </a:rPr>
            <a:t>Standards</a:t>
          </a:r>
        </a:p>
      </dsp:txBody>
      <dsp:txXfrm>
        <a:off x="554" y="2449715"/>
        <a:ext cx="2413418" cy="1206709"/>
      </dsp:txXfrm>
    </dsp:sp>
    <dsp:sp modelId="{3B2667B8-70E3-459D-BDA8-962FAE62E4E3}">
      <dsp:nvSpPr>
        <dsp:cNvPr id="0" name=""/>
        <dsp:cNvSpPr/>
      </dsp:nvSpPr>
      <dsp:spPr>
        <a:xfrm>
          <a:off x="2920790" y="2449715"/>
          <a:ext cx="2413418" cy="12067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0" i="0" u="none" strike="noStrike" kern="1200" cap="none" normalizeH="0" baseline="0" smtClean="0">
              <a:ln>
                <a:noFill/>
              </a:ln>
              <a:solidFill>
                <a:schemeClr val="tx1"/>
              </a:solidFill>
              <a:effectLst/>
              <a:cs typeface="Arial" pitchFamily="34" charset="0"/>
            </a:rPr>
            <a:t>المقاييس</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500" b="0" i="0" u="none" strike="noStrike" kern="1200" cap="none" normalizeH="0" baseline="0" smtClean="0">
              <a:ln>
                <a:noFill/>
              </a:ln>
              <a:solidFill>
                <a:schemeClr val="tx1"/>
              </a:solidFill>
              <a:effectLst/>
              <a:cs typeface="Arial" pitchFamily="34" charset="0"/>
            </a:rPr>
            <a:t>Measures</a:t>
          </a:r>
        </a:p>
      </dsp:txBody>
      <dsp:txXfrm>
        <a:off x="2920790" y="2449715"/>
        <a:ext cx="2413418" cy="1206709"/>
      </dsp:txXfrm>
    </dsp:sp>
    <dsp:sp modelId="{8463E4E4-DD0A-4A84-97EB-19A9F0587493}">
      <dsp:nvSpPr>
        <dsp:cNvPr id="0" name=""/>
        <dsp:cNvSpPr/>
      </dsp:nvSpPr>
      <dsp:spPr>
        <a:xfrm>
          <a:off x="5841027" y="2449715"/>
          <a:ext cx="2413418" cy="12067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500" b="0" i="0" u="none" strike="noStrike" kern="1200" cap="none" normalizeH="0" baseline="0" smtClean="0">
              <a:ln>
                <a:noFill/>
              </a:ln>
              <a:solidFill>
                <a:schemeClr val="tx1"/>
              </a:solidFill>
              <a:effectLst/>
              <a:cs typeface="Arial" pitchFamily="34" charset="0"/>
            </a:rPr>
            <a:t>الأشياء</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2500" b="0" i="0" u="none" strike="noStrike" kern="1200" cap="none" normalizeH="0" baseline="0" smtClean="0">
              <a:ln>
                <a:noFill/>
              </a:ln>
              <a:solidFill>
                <a:schemeClr val="tx1"/>
              </a:solidFill>
              <a:effectLst/>
              <a:cs typeface="Arial" pitchFamily="34" charset="0"/>
            </a:rPr>
            <a:t>Objects</a:t>
          </a:r>
        </a:p>
      </dsp:txBody>
      <dsp:txXfrm>
        <a:off x="5841027" y="2449715"/>
        <a:ext cx="2413418" cy="12067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A32DA-1DA2-4B23-80BA-2C576D0988BF}">
      <dsp:nvSpPr>
        <dsp:cNvPr id="0" name=""/>
        <dsp:cNvSpPr/>
      </dsp:nvSpPr>
      <dsp:spPr>
        <a:xfrm>
          <a:off x="4104481" y="2010334"/>
          <a:ext cx="3214655" cy="371943"/>
        </a:xfrm>
        <a:custGeom>
          <a:avLst/>
          <a:gdLst/>
          <a:ahLst/>
          <a:cxnLst/>
          <a:rect l="0" t="0" r="0" b="0"/>
          <a:pathLst>
            <a:path>
              <a:moveTo>
                <a:pt x="0" y="0"/>
              </a:moveTo>
              <a:lnTo>
                <a:pt x="0" y="185971"/>
              </a:lnTo>
              <a:lnTo>
                <a:pt x="3214655" y="185971"/>
              </a:lnTo>
              <a:lnTo>
                <a:pt x="3214655" y="371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B8AFD1-9F17-4134-AF76-0AA1CAF4685C}">
      <dsp:nvSpPr>
        <dsp:cNvPr id="0" name=""/>
        <dsp:cNvSpPr/>
      </dsp:nvSpPr>
      <dsp:spPr>
        <a:xfrm>
          <a:off x="4104481" y="2010334"/>
          <a:ext cx="1071551" cy="371943"/>
        </a:xfrm>
        <a:custGeom>
          <a:avLst/>
          <a:gdLst/>
          <a:ahLst/>
          <a:cxnLst/>
          <a:rect l="0" t="0" r="0" b="0"/>
          <a:pathLst>
            <a:path>
              <a:moveTo>
                <a:pt x="0" y="0"/>
              </a:moveTo>
              <a:lnTo>
                <a:pt x="0" y="185971"/>
              </a:lnTo>
              <a:lnTo>
                <a:pt x="1071551" y="185971"/>
              </a:lnTo>
              <a:lnTo>
                <a:pt x="1071551" y="371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1F9F41-AF9B-44F1-88EF-BA13161F6C0D}">
      <dsp:nvSpPr>
        <dsp:cNvPr id="0" name=""/>
        <dsp:cNvSpPr/>
      </dsp:nvSpPr>
      <dsp:spPr>
        <a:xfrm>
          <a:off x="3032929" y="2010334"/>
          <a:ext cx="1071551" cy="371943"/>
        </a:xfrm>
        <a:custGeom>
          <a:avLst/>
          <a:gdLst/>
          <a:ahLst/>
          <a:cxnLst/>
          <a:rect l="0" t="0" r="0" b="0"/>
          <a:pathLst>
            <a:path>
              <a:moveTo>
                <a:pt x="1071551" y="0"/>
              </a:moveTo>
              <a:lnTo>
                <a:pt x="1071551" y="185971"/>
              </a:lnTo>
              <a:lnTo>
                <a:pt x="0" y="185971"/>
              </a:lnTo>
              <a:lnTo>
                <a:pt x="0" y="371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75CFC6-BECE-4332-B3E6-74BE29E5576F}">
      <dsp:nvSpPr>
        <dsp:cNvPr id="0" name=""/>
        <dsp:cNvSpPr/>
      </dsp:nvSpPr>
      <dsp:spPr>
        <a:xfrm>
          <a:off x="889826" y="2010334"/>
          <a:ext cx="3214655" cy="371943"/>
        </a:xfrm>
        <a:custGeom>
          <a:avLst/>
          <a:gdLst/>
          <a:ahLst/>
          <a:cxnLst/>
          <a:rect l="0" t="0" r="0" b="0"/>
          <a:pathLst>
            <a:path>
              <a:moveTo>
                <a:pt x="3214655" y="0"/>
              </a:moveTo>
              <a:lnTo>
                <a:pt x="3214655" y="185971"/>
              </a:lnTo>
              <a:lnTo>
                <a:pt x="0" y="185971"/>
              </a:lnTo>
              <a:lnTo>
                <a:pt x="0" y="371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A5D7A5-1018-42AC-9AD8-3AD382BC32D1}">
      <dsp:nvSpPr>
        <dsp:cNvPr id="0" name=""/>
        <dsp:cNvSpPr/>
      </dsp:nvSpPr>
      <dsp:spPr>
        <a:xfrm>
          <a:off x="3218901" y="1124754"/>
          <a:ext cx="1771159" cy="885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0" i="0" u="none" strike="noStrike" kern="1200" cap="none" normalizeH="0" baseline="0" smtClean="0">
              <a:ln>
                <a:noFill/>
              </a:ln>
              <a:solidFill>
                <a:schemeClr val="tx1"/>
              </a:solidFill>
              <a:effectLst/>
              <a:cs typeface="Arial" pitchFamily="34" charset="0"/>
            </a:rPr>
            <a:t>نموذج ستفلبيم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smtClean="0">
              <a:ln>
                <a:noFill/>
              </a:ln>
              <a:solidFill>
                <a:schemeClr val="tx1"/>
              </a:solidFill>
              <a:effectLst/>
              <a:cs typeface="Arial" pitchFamily="34" charset="0"/>
            </a:rPr>
            <a:t>CIPP</a:t>
          </a:r>
          <a:endParaRPr kumimoji="0" lang="ar-SA" sz="1800" b="0" i="0" u="none" strike="noStrike" kern="1200"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smtClean="0">
            <a:ln>
              <a:noFill/>
            </a:ln>
            <a:solidFill>
              <a:schemeClr val="tx1"/>
            </a:solidFill>
            <a:effectLst/>
            <a:cs typeface="Arial" pitchFamily="34" charset="0"/>
          </a:endParaRPr>
        </a:p>
      </dsp:txBody>
      <dsp:txXfrm>
        <a:off x="3218901" y="1124754"/>
        <a:ext cx="1771159" cy="885579"/>
      </dsp:txXfrm>
    </dsp:sp>
    <dsp:sp modelId="{D7C248B2-7617-4469-A104-A0B4926F60C9}">
      <dsp:nvSpPr>
        <dsp:cNvPr id="0" name=""/>
        <dsp:cNvSpPr/>
      </dsp:nvSpPr>
      <dsp:spPr>
        <a:xfrm>
          <a:off x="4246" y="2382278"/>
          <a:ext cx="1771159" cy="885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0" i="0" u="none" strike="noStrike" kern="1200" cap="none" normalizeH="0" baseline="0" smtClean="0">
              <a:ln>
                <a:noFill/>
              </a:ln>
              <a:solidFill>
                <a:schemeClr val="tx1"/>
              </a:solidFill>
              <a:effectLst/>
              <a:cs typeface="Arial" pitchFamily="34" charset="0"/>
            </a:rPr>
            <a:t>سياق( البيئة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smtClean="0">
              <a:ln>
                <a:noFill/>
              </a:ln>
              <a:solidFill>
                <a:schemeClr val="tx1"/>
              </a:solidFill>
              <a:effectLst/>
              <a:cs typeface="Arial" pitchFamily="34" charset="0"/>
            </a:rPr>
            <a:t>Context</a:t>
          </a:r>
        </a:p>
      </dsp:txBody>
      <dsp:txXfrm>
        <a:off x="4246" y="2382278"/>
        <a:ext cx="1771159" cy="885579"/>
      </dsp:txXfrm>
    </dsp:sp>
    <dsp:sp modelId="{CAA47A51-3E1E-4DBA-B911-499D240F5FDE}">
      <dsp:nvSpPr>
        <dsp:cNvPr id="0" name=""/>
        <dsp:cNvSpPr/>
      </dsp:nvSpPr>
      <dsp:spPr>
        <a:xfrm>
          <a:off x="2147349" y="2382278"/>
          <a:ext cx="1771159" cy="885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0" i="0" u="none" strike="noStrike" kern="1200" cap="none" normalizeH="0" baseline="0" smtClean="0">
              <a:ln>
                <a:noFill/>
              </a:ln>
              <a:solidFill>
                <a:schemeClr val="tx1"/>
              </a:solidFill>
              <a:effectLst/>
              <a:cs typeface="Arial" pitchFamily="34" charset="0"/>
            </a:rPr>
            <a:t>مدخلات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smtClean="0">
              <a:ln>
                <a:noFill/>
              </a:ln>
              <a:solidFill>
                <a:schemeClr val="tx1"/>
              </a:solidFill>
              <a:effectLst/>
              <a:cs typeface="Arial" pitchFamily="34" charset="0"/>
            </a:rPr>
            <a:t>Inputs</a:t>
          </a:r>
        </a:p>
      </dsp:txBody>
      <dsp:txXfrm>
        <a:off x="2147349" y="2382278"/>
        <a:ext cx="1771159" cy="885579"/>
      </dsp:txXfrm>
    </dsp:sp>
    <dsp:sp modelId="{1AC76CCA-6EB8-4EDA-BB8B-EC4F8E93CB45}">
      <dsp:nvSpPr>
        <dsp:cNvPr id="0" name=""/>
        <dsp:cNvSpPr/>
      </dsp:nvSpPr>
      <dsp:spPr>
        <a:xfrm>
          <a:off x="4290453" y="2382278"/>
          <a:ext cx="1771159" cy="885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0" i="0" u="none" strike="noStrike" kern="1200" cap="none" normalizeH="0" baseline="0" smtClean="0">
              <a:ln>
                <a:noFill/>
              </a:ln>
              <a:solidFill>
                <a:schemeClr val="tx1"/>
              </a:solidFill>
              <a:effectLst/>
              <a:cs typeface="Arial" pitchFamily="34" charset="0"/>
            </a:rPr>
            <a:t>عمليات</a:t>
          </a:r>
          <a:r>
            <a:rPr kumimoji="0" lang="en-US" sz="1800" b="0" i="0" u="none" strike="noStrike" kern="1200" cap="none" normalizeH="0" baseline="0" smtClean="0">
              <a:ln>
                <a:noFill/>
              </a:ln>
              <a:solidFill>
                <a:schemeClr val="tx1"/>
              </a:solidFill>
              <a:effectLst/>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smtClean="0">
              <a:ln>
                <a:noFill/>
              </a:ln>
              <a:solidFill>
                <a:schemeClr val="tx1"/>
              </a:solidFill>
              <a:effectLst/>
              <a:cs typeface="Arial" pitchFamily="34" charset="0"/>
            </a:rPr>
            <a:t>Process </a:t>
          </a:r>
          <a:endParaRPr kumimoji="0" lang="ar-SA" sz="1800" b="0" i="0" u="none" strike="noStrike" kern="1200" cap="none" normalizeH="0" baseline="0" smtClean="0">
            <a:ln>
              <a:noFill/>
            </a:ln>
            <a:solidFill>
              <a:schemeClr val="tx1"/>
            </a:solidFill>
            <a:effectLst/>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kern="1200" cap="none" normalizeH="0" baseline="0" smtClean="0">
            <a:ln>
              <a:noFill/>
            </a:ln>
            <a:solidFill>
              <a:schemeClr val="tx1"/>
            </a:solidFill>
            <a:effectLst/>
            <a:cs typeface="Arial" pitchFamily="34" charset="0"/>
          </a:endParaRPr>
        </a:p>
      </dsp:txBody>
      <dsp:txXfrm>
        <a:off x="4290453" y="2382278"/>
        <a:ext cx="1771159" cy="885579"/>
      </dsp:txXfrm>
    </dsp:sp>
    <dsp:sp modelId="{A6602858-3B1A-47F8-805B-05643F73B385}">
      <dsp:nvSpPr>
        <dsp:cNvPr id="0" name=""/>
        <dsp:cNvSpPr/>
      </dsp:nvSpPr>
      <dsp:spPr>
        <a:xfrm>
          <a:off x="6433556" y="2382278"/>
          <a:ext cx="1771159" cy="8855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0" i="0" u="none" strike="noStrike" kern="1200" cap="none" normalizeH="0" baseline="0" smtClean="0">
              <a:ln>
                <a:noFill/>
              </a:ln>
              <a:solidFill>
                <a:schemeClr val="tx1"/>
              </a:solidFill>
              <a:effectLst/>
              <a:cs typeface="Arial" pitchFamily="34" charset="0"/>
            </a:rPr>
            <a:t>مخرجات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sz="1800" b="0" i="0" u="none" strike="noStrike" kern="1200" cap="none" normalizeH="0" baseline="0" smtClean="0">
              <a:ln>
                <a:noFill/>
              </a:ln>
              <a:solidFill>
                <a:schemeClr val="tx1"/>
              </a:solidFill>
              <a:effectLst/>
              <a:cs typeface="Arial" pitchFamily="34" charset="0"/>
            </a:rPr>
            <a:t>Products</a:t>
          </a:r>
        </a:p>
      </dsp:txBody>
      <dsp:txXfrm>
        <a:off x="6433556" y="2382278"/>
        <a:ext cx="1771159" cy="8855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ABCD6-6E82-4A21-9233-D308AAE5E57B}">
      <dsp:nvSpPr>
        <dsp:cNvPr id="0" name=""/>
        <dsp:cNvSpPr/>
      </dsp:nvSpPr>
      <dsp:spPr>
        <a:xfrm>
          <a:off x="3273153" y="1730897"/>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900" b="0" i="0" u="none" strike="noStrike" kern="1200" cap="none" normalizeH="0" baseline="0" smtClean="0">
              <a:ln>
                <a:noFill/>
              </a:ln>
              <a:solidFill>
                <a:schemeClr val="tx1"/>
              </a:solidFill>
              <a:effectLst/>
              <a:cs typeface="Arial" pitchFamily="34" charset="0"/>
            </a:rPr>
            <a:t>مجالات التقويم</a:t>
          </a:r>
          <a:endParaRPr kumimoji="0" lang="en-US" sz="2900" b="0" i="0" u="none" strike="noStrike" kern="1200" cap="none" normalizeH="0" baseline="0" smtClean="0">
            <a:ln>
              <a:noFill/>
            </a:ln>
            <a:solidFill>
              <a:schemeClr val="tx1"/>
            </a:solidFill>
            <a:effectLst/>
            <a:cs typeface="Arial" pitchFamily="34" charset="0"/>
          </a:endParaRPr>
        </a:p>
      </dsp:txBody>
      <dsp:txXfrm>
        <a:off x="3467705" y="1925449"/>
        <a:ext cx="939382" cy="939382"/>
      </dsp:txXfrm>
    </dsp:sp>
    <dsp:sp modelId="{FB009F85-DB48-42BE-8790-8EBFCFA350C2}">
      <dsp:nvSpPr>
        <dsp:cNvPr id="0" name=""/>
        <dsp:cNvSpPr/>
      </dsp:nvSpPr>
      <dsp:spPr>
        <a:xfrm rot="16200000">
          <a:off x="3737969" y="1516286"/>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3927425" y="1521498"/>
        <a:ext cx="19942" cy="19942"/>
      </dsp:txXfrm>
    </dsp:sp>
    <dsp:sp modelId="{54AA1AB4-A2C2-4381-868A-1D8F2795D2CA}">
      <dsp:nvSpPr>
        <dsp:cNvPr id="0" name=""/>
        <dsp:cNvSpPr/>
      </dsp:nvSpPr>
      <dsp:spPr>
        <a:xfrm>
          <a:off x="3273153" y="3555"/>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البرامج التربوية</a:t>
          </a:r>
          <a:endParaRPr kumimoji="0" lang="en-US" sz="1500" b="0" i="0" u="none" strike="noStrike" kern="1200" cap="none" normalizeH="0" baseline="0" smtClean="0">
            <a:ln>
              <a:noFill/>
            </a:ln>
            <a:solidFill>
              <a:schemeClr val="tx1"/>
            </a:solidFill>
            <a:effectLst/>
            <a:cs typeface="Arial" pitchFamily="34" charset="0"/>
          </a:endParaRPr>
        </a:p>
      </dsp:txBody>
      <dsp:txXfrm>
        <a:off x="3467705" y="198107"/>
        <a:ext cx="939382" cy="939382"/>
      </dsp:txXfrm>
    </dsp:sp>
    <dsp:sp modelId="{0D9CE0C1-4AAB-4540-9FB2-46744BEC422A}">
      <dsp:nvSpPr>
        <dsp:cNvPr id="0" name=""/>
        <dsp:cNvSpPr/>
      </dsp:nvSpPr>
      <dsp:spPr>
        <a:xfrm rot="19800000">
          <a:off x="4485930" y="1948121"/>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4675386" y="1953333"/>
        <a:ext cx="19942" cy="19942"/>
      </dsp:txXfrm>
    </dsp:sp>
    <dsp:sp modelId="{E52FAC73-667D-4B87-9F70-5B63758F1344}">
      <dsp:nvSpPr>
        <dsp:cNvPr id="0" name=""/>
        <dsp:cNvSpPr/>
      </dsp:nvSpPr>
      <dsp:spPr>
        <a:xfrm>
          <a:off x="4769075" y="867226"/>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المناهج</a:t>
          </a:r>
          <a:endParaRPr kumimoji="0" lang="en-US" sz="1500" b="0" i="0" u="none" strike="noStrike" kern="1200" cap="none" normalizeH="0" baseline="0" smtClean="0">
            <a:ln>
              <a:noFill/>
            </a:ln>
            <a:solidFill>
              <a:schemeClr val="tx1"/>
            </a:solidFill>
            <a:effectLst/>
            <a:cs typeface="Arial" pitchFamily="34" charset="0"/>
          </a:endParaRPr>
        </a:p>
      </dsp:txBody>
      <dsp:txXfrm>
        <a:off x="4963627" y="1061778"/>
        <a:ext cx="939382" cy="939382"/>
      </dsp:txXfrm>
    </dsp:sp>
    <dsp:sp modelId="{6491EC0E-937E-4F90-9198-25D3DE6B62E3}">
      <dsp:nvSpPr>
        <dsp:cNvPr id="0" name=""/>
        <dsp:cNvSpPr/>
      </dsp:nvSpPr>
      <dsp:spPr>
        <a:xfrm rot="1800000">
          <a:off x="4485930" y="2811792"/>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4675386" y="2817004"/>
        <a:ext cx="19942" cy="19942"/>
      </dsp:txXfrm>
    </dsp:sp>
    <dsp:sp modelId="{ECD8FBB9-8FA8-4787-B954-5097A0CEE19B}">
      <dsp:nvSpPr>
        <dsp:cNvPr id="0" name=""/>
        <dsp:cNvSpPr/>
      </dsp:nvSpPr>
      <dsp:spPr>
        <a:xfrm>
          <a:off x="4769075" y="2594567"/>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التقنيات التربوية</a:t>
          </a:r>
          <a:endParaRPr kumimoji="0" lang="en-US" sz="1500" b="0" i="0" u="none" strike="noStrike" kern="1200" cap="none" normalizeH="0" baseline="0" smtClean="0">
            <a:ln>
              <a:noFill/>
            </a:ln>
            <a:solidFill>
              <a:schemeClr val="tx1"/>
            </a:solidFill>
            <a:effectLst/>
            <a:cs typeface="Arial" pitchFamily="34" charset="0"/>
          </a:endParaRPr>
        </a:p>
      </dsp:txBody>
      <dsp:txXfrm>
        <a:off x="4963627" y="2789119"/>
        <a:ext cx="939382" cy="939382"/>
      </dsp:txXfrm>
    </dsp:sp>
    <dsp:sp modelId="{63AB4523-35FE-451C-9785-E2D9D6D84833}">
      <dsp:nvSpPr>
        <dsp:cNvPr id="0" name=""/>
        <dsp:cNvSpPr/>
      </dsp:nvSpPr>
      <dsp:spPr>
        <a:xfrm rot="5400000">
          <a:off x="3737969" y="3243628"/>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3927425" y="3248840"/>
        <a:ext cx="19942" cy="19942"/>
      </dsp:txXfrm>
    </dsp:sp>
    <dsp:sp modelId="{8F009DDF-AB69-4AAA-970E-066AC0BED95D}">
      <dsp:nvSpPr>
        <dsp:cNvPr id="0" name=""/>
        <dsp:cNvSpPr/>
      </dsp:nvSpPr>
      <dsp:spPr>
        <a:xfrm>
          <a:off x="3273153" y="3458238"/>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البيئات التربوية</a:t>
          </a:r>
          <a:endParaRPr kumimoji="0" lang="en-US" sz="1500" b="0" i="0" u="none" strike="noStrike" kern="1200" cap="none" normalizeH="0" baseline="0" smtClean="0">
            <a:ln>
              <a:noFill/>
            </a:ln>
            <a:solidFill>
              <a:schemeClr val="tx1"/>
            </a:solidFill>
            <a:effectLst/>
            <a:cs typeface="Arial" pitchFamily="34" charset="0"/>
          </a:endParaRPr>
        </a:p>
      </dsp:txBody>
      <dsp:txXfrm>
        <a:off x="3467705" y="3652790"/>
        <a:ext cx="939382" cy="939382"/>
      </dsp:txXfrm>
    </dsp:sp>
    <dsp:sp modelId="{A247F147-388D-46CF-A2A3-CF99B4CDB164}">
      <dsp:nvSpPr>
        <dsp:cNvPr id="0" name=""/>
        <dsp:cNvSpPr/>
      </dsp:nvSpPr>
      <dsp:spPr>
        <a:xfrm rot="9000000">
          <a:off x="2990008" y="2811792"/>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10800000">
        <a:off x="3179464" y="2817004"/>
        <a:ext cx="19942" cy="19942"/>
      </dsp:txXfrm>
    </dsp:sp>
    <dsp:sp modelId="{A3264554-8257-40A2-B141-0E5377008649}">
      <dsp:nvSpPr>
        <dsp:cNvPr id="0" name=""/>
        <dsp:cNvSpPr/>
      </dsp:nvSpPr>
      <dsp:spPr>
        <a:xfrm>
          <a:off x="1777231" y="2594567"/>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العاملين في المجال </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التربوي</a:t>
          </a:r>
          <a:endParaRPr kumimoji="0" lang="en-US" sz="1500" b="0" i="0" u="none" strike="noStrike" kern="1200" cap="none" normalizeH="0" baseline="0" smtClean="0">
            <a:ln>
              <a:noFill/>
            </a:ln>
            <a:solidFill>
              <a:schemeClr val="tx1"/>
            </a:solidFill>
            <a:effectLst/>
            <a:cs typeface="Arial" pitchFamily="34" charset="0"/>
          </a:endParaRPr>
        </a:p>
      </dsp:txBody>
      <dsp:txXfrm>
        <a:off x="1971783" y="2789119"/>
        <a:ext cx="939382" cy="939382"/>
      </dsp:txXfrm>
    </dsp:sp>
    <dsp:sp modelId="{68183BE9-FA07-44E2-826C-237136C33C9F}">
      <dsp:nvSpPr>
        <dsp:cNvPr id="0" name=""/>
        <dsp:cNvSpPr/>
      </dsp:nvSpPr>
      <dsp:spPr>
        <a:xfrm rot="12600000">
          <a:off x="2990008" y="1948121"/>
          <a:ext cx="398854" cy="30366"/>
        </a:xfrm>
        <a:custGeom>
          <a:avLst/>
          <a:gdLst/>
          <a:ahLst/>
          <a:cxnLst/>
          <a:rect l="0" t="0" r="0" b="0"/>
          <a:pathLst>
            <a:path>
              <a:moveTo>
                <a:pt x="0" y="15183"/>
              </a:moveTo>
              <a:lnTo>
                <a:pt x="398854" y="151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10800000">
        <a:off x="3179464" y="1953333"/>
        <a:ext cx="19942" cy="19942"/>
      </dsp:txXfrm>
    </dsp:sp>
    <dsp:sp modelId="{0B6CEE6D-7ED1-4462-AE82-4012FEE6BDAB}">
      <dsp:nvSpPr>
        <dsp:cNvPr id="0" name=""/>
        <dsp:cNvSpPr/>
      </dsp:nvSpPr>
      <dsp:spPr>
        <a:xfrm>
          <a:off x="1777231" y="867226"/>
          <a:ext cx="1328486" cy="13284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تقويم</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500" b="0" i="0" u="none" strike="noStrike" kern="1200" cap="none" normalizeH="0" baseline="0" smtClean="0">
              <a:ln>
                <a:noFill/>
              </a:ln>
              <a:solidFill>
                <a:schemeClr val="tx1"/>
              </a:solidFill>
              <a:effectLst/>
              <a:cs typeface="Arial" pitchFamily="34" charset="0"/>
            </a:rPr>
            <a:t>الطلبة</a:t>
          </a:r>
          <a:endParaRPr kumimoji="0" lang="en-US" sz="1500" b="0" i="0" u="none" strike="noStrike" kern="1200" cap="none" normalizeH="0" baseline="0" smtClean="0">
            <a:ln>
              <a:noFill/>
            </a:ln>
            <a:solidFill>
              <a:schemeClr val="tx1"/>
            </a:solidFill>
            <a:effectLst/>
            <a:cs typeface="Arial" pitchFamily="34" charset="0"/>
          </a:endParaRPr>
        </a:p>
      </dsp:txBody>
      <dsp:txXfrm>
        <a:off x="1971783" y="1061778"/>
        <a:ext cx="939382" cy="93938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10" y="0"/>
            <a:ext cx="4028440" cy="350520"/>
          </a:xfrm>
          <a:prstGeom prst="rect">
            <a:avLst/>
          </a:prstGeom>
        </p:spPr>
        <p:txBody>
          <a:bodyPr vert="horz" lIns="93177" tIns="46589" rIns="93177" bIns="46589" rtlCol="0"/>
          <a:lstStyle>
            <a:lvl1pPr algn="r">
              <a:defRPr sz="1200"/>
            </a:lvl1pPr>
          </a:lstStyle>
          <a:p>
            <a:fld id="{F4CBC437-34CD-4225-BCF0-CAE90BFF46F9}" type="datetimeFigureOut">
              <a:rPr lang="en-US" smtClean="0"/>
              <a:pPr/>
              <a:t>2/17/2014</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10" y="6658664"/>
            <a:ext cx="4028440" cy="350520"/>
          </a:xfrm>
          <a:prstGeom prst="rect">
            <a:avLst/>
          </a:prstGeom>
        </p:spPr>
        <p:txBody>
          <a:bodyPr vert="horz" lIns="93177" tIns="46589" rIns="93177" bIns="46589" rtlCol="0" anchor="b"/>
          <a:lstStyle>
            <a:lvl1pPr algn="r">
              <a:defRPr sz="1200"/>
            </a:lvl1pPr>
          </a:lstStyle>
          <a:p>
            <a:fld id="{60F43292-077B-4882-9408-F801B5662E6D}" type="slidenum">
              <a:rPr lang="en-US" smtClean="0"/>
              <a:pPr/>
              <a:t>‹#›</a:t>
            </a:fld>
            <a:endParaRPr lang="en-US"/>
          </a:p>
        </p:txBody>
      </p:sp>
    </p:spTree>
    <p:extLst>
      <p:ext uri="{BB962C8B-B14F-4D97-AF65-F5344CB8AC3E}">
        <p14:creationId xmlns:p14="http://schemas.microsoft.com/office/powerpoint/2010/main" val="973046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10" y="0"/>
            <a:ext cx="4028440" cy="350520"/>
          </a:xfrm>
          <a:prstGeom prst="rect">
            <a:avLst/>
          </a:prstGeom>
        </p:spPr>
        <p:txBody>
          <a:bodyPr vert="horz" lIns="93177" tIns="46589" rIns="93177" bIns="46589" rtlCol="0"/>
          <a:lstStyle>
            <a:lvl1pPr algn="r">
              <a:defRPr sz="1200"/>
            </a:lvl1pPr>
          </a:lstStyle>
          <a:p>
            <a:fld id="{337C9BB1-A45B-4992-B953-F260EE9B30EE}" type="datetimeFigureOut">
              <a:rPr lang="en-US" smtClean="0"/>
              <a:pPr/>
              <a:t>2/17/2014</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3177" tIns="46589" rIns="93177" bIns="46589" rtlCol="0" anchor="b"/>
          <a:lstStyle>
            <a:lvl1pPr algn="r">
              <a:defRPr sz="1200"/>
            </a:lvl1pPr>
          </a:lstStyle>
          <a:p>
            <a:fld id="{77D91673-BB9D-4394-B1D1-3E1111CEAC7C}" type="slidenum">
              <a:rPr lang="en-US" smtClean="0"/>
              <a:pPr/>
              <a:t>‹#›</a:t>
            </a:fld>
            <a:endParaRPr lang="en-US"/>
          </a:p>
        </p:txBody>
      </p:sp>
    </p:spTree>
    <p:extLst>
      <p:ext uri="{BB962C8B-B14F-4D97-AF65-F5344CB8AC3E}">
        <p14:creationId xmlns:p14="http://schemas.microsoft.com/office/powerpoint/2010/main" val="1664547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1D9AA3D-03D5-43CE-983A-AA58426B7C00}" type="datetime1">
              <a:rPr lang="en-US" smtClean="0"/>
              <a:pPr/>
              <a:t>2/17/2014</a:t>
            </a:fld>
            <a:endParaRPr lang="en-US"/>
          </a:p>
        </p:txBody>
      </p:sp>
      <p:sp>
        <p:nvSpPr>
          <p:cNvPr id="5"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1D9AA3D-03D5-43CE-983A-AA58426B7C00}" type="datetime1">
              <a:rPr lang="en-US" smtClean="0"/>
              <a:pPr/>
              <a:t>2/17/2014</a:t>
            </a:fld>
            <a:endParaRPr lang="en-US"/>
          </a:p>
        </p:txBody>
      </p:sp>
      <p:sp>
        <p:nvSpPr>
          <p:cNvPr id="5"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1D9AA3D-03D5-43CE-983A-AA58426B7C00}" type="datetime1">
              <a:rPr lang="en-US" smtClean="0"/>
              <a:pPr/>
              <a:t>2/17/2014</a:t>
            </a:fld>
            <a:endParaRPr lang="en-US"/>
          </a:p>
        </p:txBody>
      </p:sp>
      <p:sp>
        <p:nvSpPr>
          <p:cNvPr id="5"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1D9AA3D-03D5-43CE-983A-AA58426B7C00}" type="datetime1">
              <a:rPr lang="en-US" smtClean="0"/>
              <a:pPr/>
              <a:t>2/17/2014</a:t>
            </a:fld>
            <a:endParaRPr lang="en-US"/>
          </a:p>
        </p:txBody>
      </p:sp>
      <p:sp>
        <p:nvSpPr>
          <p:cNvPr id="5"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1D9AA3D-03D5-43CE-983A-AA58426B7C00}" type="datetime1">
              <a:rPr lang="en-US" smtClean="0"/>
              <a:pPr/>
              <a:t>2/17/2014</a:t>
            </a:fld>
            <a:endParaRPr lang="en-US"/>
          </a:p>
        </p:txBody>
      </p:sp>
      <p:sp>
        <p:nvSpPr>
          <p:cNvPr id="5"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1D9AA3D-03D5-43CE-983A-AA58426B7C00}" type="datetime1">
              <a:rPr lang="en-US" smtClean="0"/>
              <a:pPr/>
              <a:t>2/17/2014</a:t>
            </a:fld>
            <a:endParaRPr lang="en-US"/>
          </a:p>
        </p:txBody>
      </p:sp>
      <p:sp>
        <p:nvSpPr>
          <p:cNvPr id="6" name="Footer Placeholder 5"/>
          <p:cNvSpPr>
            <a:spLocks noGrp="1"/>
          </p:cNvSpPr>
          <p:nvPr>
            <p:ph type="ftr" sz="quarter" idx="11"/>
          </p:nvPr>
        </p:nvSpPr>
        <p:spPr/>
        <p:txBody>
          <a:bodyPr/>
          <a:lstStyle/>
          <a:p>
            <a:r>
              <a:rPr lang="ar-YE" smtClean="0"/>
              <a:t>الوحدة الأولى تقويم البرامج التربوية</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1D9AA3D-03D5-43CE-983A-AA58426B7C00}" type="datetime1">
              <a:rPr lang="en-US" smtClean="0"/>
              <a:pPr/>
              <a:t>2/17/2014</a:t>
            </a:fld>
            <a:endParaRPr lang="en-US"/>
          </a:p>
        </p:txBody>
      </p:sp>
      <p:sp>
        <p:nvSpPr>
          <p:cNvPr id="8" name="Footer Placeholder 7"/>
          <p:cNvSpPr>
            <a:spLocks noGrp="1"/>
          </p:cNvSpPr>
          <p:nvPr>
            <p:ph type="ftr" sz="quarter" idx="11"/>
          </p:nvPr>
        </p:nvSpPr>
        <p:spPr/>
        <p:txBody>
          <a:bodyPr/>
          <a:lstStyle/>
          <a:p>
            <a:r>
              <a:rPr lang="ar-YE" smtClean="0"/>
              <a:t>الوحدة الأولى تقويم البرامج التربوية</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1D9AA3D-03D5-43CE-983A-AA58426B7C00}" type="datetime1">
              <a:rPr lang="en-US" smtClean="0"/>
              <a:pPr/>
              <a:t>2/17/2014</a:t>
            </a:fld>
            <a:endParaRPr lang="en-US"/>
          </a:p>
        </p:txBody>
      </p:sp>
      <p:sp>
        <p:nvSpPr>
          <p:cNvPr id="4" name="Footer Placeholder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9AA3D-03D5-43CE-983A-AA58426B7C00}" type="datetime1">
              <a:rPr lang="en-US" smtClean="0"/>
              <a:pPr/>
              <a:t>2/17/2014</a:t>
            </a:fld>
            <a:endParaRPr lang="en-US"/>
          </a:p>
        </p:txBody>
      </p:sp>
      <p:sp>
        <p:nvSpPr>
          <p:cNvPr id="3" name="Footer Placeholder 2"/>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1D9AA3D-03D5-43CE-983A-AA58426B7C00}" type="datetime1">
              <a:rPr lang="en-US" smtClean="0"/>
              <a:pPr/>
              <a:t>2/17/2014</a:t>
            </a:fld>
            <a:endParaRPr lang="en-US"/>
          </a:p>
        </p:txBody>
      </p:sp>
      <p:sp>
        <p:nvSpPr>
          <p:cNvPr id="6" name="Footer Placeholder 5"/>
          <p:cNvSpPr>
            <a:spLocks noGrp="1"/>
          </p:cNvSpPr>
          <p:nvPr>
            <p:ph type="ftr" sz="quarter" idx="11"/>
          </p:nvPr>
        </p:nvSpPr>
        <p:spPr/>
        <p:txBody>
          <a:bodyPr/>
          <a:lstStyle/>
          <a:p>
            <a:r>
              <a:rPr lang="ar-YE" smtClean="0"/>
              <a:t>الوحدة الأولى تقويم البرامج التربوية</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61D9AA3D-03D5-43CE-983A-AA58426B7C00}" type="datetime1">
              <a:rPr lang="en-US" smtClean="0"/>
              <a:pPr/>
              <a:t>2/17/2014</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ar-YE" smtClean="0"/>
              <a:t>الوحدة الأولى تقويم البرامج التربوية</a:t>
            </a:r>
            <a:endParaRPr lang="en-US"/>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ar-YE" smtClean="0"/>
              <a:t>الوحدة الأولى تقويم البرامج التربوية</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1D9AA3D-03D5-43CE-983A-AA58426B7C00}" type="datetime1">
              <a:rPr lang="en-US" smtClean="0"/>
              <a:pPr/>
              <a:t>2/17/2014</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1</a:t>
            </a:fld>
            <a:endParaRPr lang="en-US"/>
          </a:p>
        </p:txBody>
      </p:sp>
      <p:pic>
        <p:nvPicPr>
          <p:cNvPr id="6" name="Picture 8" descr="C:\Users\dell\Pictures\بدون عنوان.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22997"/>
            <a:ext cx="40243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مربع نص 6"/>
          <p:cNvSpPr txBox="1"/>
          <p:nvPr/>
        </p:nvSpPr>
        <p:spPr>
          <a:xfrm>
            <a:off x="1583140" y="2514600"/>
            <a:ext cx="5741424"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المحاضرة الثانية </a:t>
            </a:r>
          </a:p>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ctr"/>
            <a:r>
              <a:rPr lang="ar-S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التقويم التربوي</a:t>
            </a:r>
            <a:r>
              <a:rPr lang="ar-SA" sz="4800" dirty="0" smtClean="0"/>
              <a:t> </a:t>
            </a:r>
            <a:endParaRPr lang="ar-SA" sz="4800" dirty="0"/>
          </a:p>
        </p:txBody>
      </p:sp>
    </p:spTree>
    <p:extLst>
      <p:ext uri="{BB962C8B-B14F-4D97-AF65-F5344CB8AC3E}">
        <p14:creationId xmlns:p14="http://schemas.microsoft.com/office/powerpoint/2010/main" val="799318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US" smtClean="0"/>
          </a:p>
        </p:txBody>
      </p:sp>
      <p:sp>
        <p:nvSpPr>
          <p:cNvPr id="9219" name="Content Placeholder 2"/>
          <p:cNvSpPr>
            <a:spLocks noGrp="1"/>
          </p:cNvSpPr>
          <p:nvPr>
            <p:ph idx="1"/>
          </p:nvPr>
        </p:nvSpPr>
        <p:spPr/>
        <p:txBody>
          <a:bodyPr>
            <a:normAutofit fontScale="92500" lnSpcReduction="10000"/>
          </a:bodyPr>
          <a:lstStyle/>
          <a:p>
            <a:pPr algn="ctr">
              <a:buFont typeface="Wingdings" pitchFamily="2" charset="2"/>
              <a:buNone/>
            </a:pPr>
            <a:r>
              <a:rPr lang="ar-SA" sz="4000" dirty="0" smtClean="0"/>
              <a:t>ولما كانت التربية تهدف إلى إحداث تغييرات معينة مرغوبة في سلوك المتعلمين , فقد بات من الواضح أن عملية التقويم ترمي إلى معرفة مدى تحقق هذه التغيرات المرغوبة لديهم  أو معرفة مدى تقدمهم نحو الأهداف التربوية المراد تحقيقها .</a:t>
            </a:r>
          </a:p>
          <a:p>
            <a:pPr algn="ctr">
              <a:buFont typeface="Wingdings" pitchFamily="2" charset="2"/>
              <a:buNone/>
            </a:pPr>
            <a:r>
              <a:rPr lang="ar-SA" sz="4000" dirty="0" smtClean="0"/>
              <a:t> ويتضح لنا أن التقويم يمثل جزا لا يتجزأ من عملية التعلم ومقوما أساسيا من مقوماتها , وأنه </a:t>
            </a:r>
            <a:r>
              <a:rPr lang="ar-SA" sz="4000" dirty="0" err="1" smtClean="0"/>
              <a:t>يواكبها</a:t>
            </a:r>
            <a:r>
              <a:rPr lang="ar-SA" sz="4000" dirty="0" smtClean="0"/>
              <a:t> في جميع خطواتها .</a:t>
            </a:r>
            <a:endParaRPr lang="en-US" sz="4000" dirty="0" smtClean="0"/>
          </a:p>
        </p:txBody>
      </p:sp>
      <p:sp>
        <p:nvSpPr>
          <p:cNvPr id="9220"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9221" name="Slide Number Placeholder 4"/>
          <p:cNvSpPr>
            <a:spLocks noGrp="1"/>
          </p:cNvSpPr>
          <p:nvPr>
            <p:ph type="sldNum" sz="quarter" idx="12"/>
          </p:nvPr>
        </p:nvSpPr>
        <p:spPr>
          <a:noFill/>
        </p:spPr>
        <p:txBody>
          <a:bodyPr/>
          <a:lstStyle/>
          <a:p>
            <a:fld id="{CC5E8E3E-CDC5-48EC-B1C4-26730CA98FAC}" type="slidenum">
              <a:rPr lang="ar-SA" smtClean="0"/>
              <a:pPr/>
              <a:t>10</a:t>
            </a:fld>
            <a:endParaRPr lang="en-GB"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ar-SA" b="1" dirty="0"/>
              <a:t>مفهوم التقويم </a:t>
            </a:r>
            <a:r>
              <a:rPr lang="en-US" sz="2800" b="1" dirty="0"/>
              <a:t>Evaluation</a:t>
            </a:r>
            <a:r>
              <a:rPr lang="en-US" b="1" dirty="0"/>
              <a:t> </a:t>
            </a:r>
          </a:p>
        </p:txBody>
      </p:sp>
      <p:sp>
        <p:nvSpPr>
          <p:cNvPr id="16387" name="Rectangle 3"/>
          <p:cNvSpPr>
            <a:spLocks noGrp="1" noChangeArrowheads="1"/>
          </p:cNvSpPr>
          <p:nvPr>
            <p:ph idx="1"/>
          </p:nvPr>
        </p:nvSpPr>
        <p:spPr/>
        <p:txBody>
          <a:bodyPr/>
          <a:lstStyle/>
          <a:p>
            <a:pPr algn="r" rtl="1">
              <a:buFont typeface="Wingdings" pitchFamily="2" charset="2"/>
              <a:buNone/>
            </a:pPr>
            <a:endParaRPr lang="ar-SA" sz="2800" dirty="0"/>
          </a:p>
          <a:p>
            <a:pPr algn="ctr" rtl="1">
              <a:buFont typeface="Wingdings" pitchFamily="2" charset="2"/>
              <a:buNone/>
            </a:pPr>
            <a:r>
              <a:rPr lang="ar-SA" sz="4000" dirty="0"/>
              <a:t>يعرف بلوم </a:t>
            </a:r>
            <a:r>
              <a:rPr lang="en-US" sz="4000" dirty="0"/>
              <a:t>Bloom</a:t>
            </a:r>
            <a:r>
              <a:rPr lang="ar-SA" sz="4000" dirty="0"/>
              <a:t> التقويم بأنه</a:t>
            </a:r>
            <a:r>
              <a:rPr lang="en-US" sz="4000" dirty="0"/>
              <a:t>  :</a:t>
            </a:r>
          </a:p>
          <a:p>
            <a:pPr algn="ctr" rtl="1">
              <a:buFont typeface="Wingdings" pitchFamily="2" charset="2"/>
              <a:buNone/>
            </a:pPr>
            <a:r>
              <a:rPr lang="ar-SA" sz="4000" dirty="0"/>
              <a:t>إصدار حكم ما على الأفكار والأعمال  والمواد وطرق التدريس وغيرها من الأمور التربوية.</a:t>
            </a:r>
          </a:p>
          <a:p>
            <a:pPr algn="ctr" rtl="1">
              <a:buFont typeface="Wingdings" pitchFamily="2" charset="2"/>
              <a:buNone/>
            </a:pPr>
            <a:r>
              <a:rPr lang="ar-SA" sz="4000" dirty="0"/>
              <a:t>وهذه الأحكام الصادرة قد تكون كمية أو نوعية.</a:t>
            </a:r>
            <a:r>
              <a:rPr lang="ar-SA" sz="2800" dirty="0"/>
              <a:t> </a:t>
            </a:r>
            <a:endParaRPr lang="en-US" sz="2800" dirty="0"/>
          </a:p>
        </p:txBody>
      </p:sp>
      <p:sp>
        <p:nvSpPr>
          <p:cNvPr id="4" name="Footer Placeholder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4"/>
          <p:cNvSpPr>
            <a:spLocks noGrp="1"/>
          </p:cNvSpPr>
          <p:nvPr>
            <p:ph type="sldNum" sz="quarter" idx="12"/>
          </p:nvPr>
        </p:nvSpPr>
        <p:spPr/>
        <p:txBody>
          <a:bodyPr/>
          <a:lstStyle/>
          <a:p>
            <a:fld id="{3B4925DD-8ABE-48AE-930E-EAC9446ED378}"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ar-SA" b="1" dirty="0"/>
              <a:t>مفهوم التقويم</a:t>
            </a:r>
            <a:endParaRPr lang="en-US" b="1" dirty="0"/>
          </a:p>
        </p:txBody>
      </p:sp>
      <p:sp>
        <p:nvSpPr>
          <p:cNvPr id="18435" name="Rectangle 3"/>
          <p:cNvSpPr>
            <a:spLocks noGrp="1" noChangeArrowheads="1"/>
          </p:cNvSpPr>
          <p:nvPr>
            <p:ph idx="1"/>
          </p:nvPr>
        </p:nvSpPr>
        <p:spPr/>
        <p:txBody>
          <a:bodyPr/>
          <a:lstStyle/>
          <a:p>
            <a:pPr algn="r" rtl="1">
              <a:lnSpc>
                <a:spcPct val="90000"/>
              </a:lnSpc>
              <a:buFont typeface="Wingdings" pitchFamily="2" charset="2"/>
              <a:buNone/>
            </a:pPr>
            <a:endParaRPr lang="ar-SA" dirty="0"/>
          </a:p>
          <a:p>
            <a:pPr algn="r" rtl="1">
              <a:lnSpc>
                <a:spcPct val="90000"/>
              </a:lnSpc>
              <a:buFont typeface="Wingdings" pitchFamily="2" charset="2"/>
              <a:buNone/>
            </a:pPr>
            <a:r>
              <a:rPr lang="ar-SA" sz="4400" dirty="0"/>
              <a:t>ويعرف ستفلبيم </a:t>
            </a:r>
            <a:r>
              <a:rPr lang="en-US" sz="4400" dirty="0"/>
              <a:t> </a:t>
            </a:r>
            <a:r>
              <a:rPr lang="en-US" dirty="0" err="1"/>
              <a:t>Stuffelbeam</a:t>
            </a:r>
            <a:r>
              <a:rPr lang="en-US" sz="4400" dirty="0"/>
              <a:t>  </a:t>
            </a:r>
            <a:r>
              <a:rPr lang="ar-SA" sz="4400" dirty="0"/>
              <a:t>التقويم بأنه :</a:t>
            </a:r>
          </a:p>
          <a:p>
            <a:pPr algn="r" rtl="1">
              <a:lnSpc>
                <a:spcPct val="90000"/>
              </a:lnSpc>
              <a:buFont typeface="Wingdings" pitchFamily="2" charset="2"/>
              <a:buNone/>
            </a:pPr>
            <a:r>
              <a:rPr lang="ar-SA" sz="4400" dirty="0"/>
              <a:t>عملية رسم الخطوط العريضة والحصول على معلومات مفيدة تقدم للأطراف المعنية للاسترشاد بها  في اصدار أحكام تتعلق ببدائل القرارات. </a:t>
            </a:r>
            <a:endParaRPr lang="en-US" sz="4400" dirty="0"/>
          </a:p>
        </p:txBody>
      </p:sp>
      <p:sp>
        <p:nvSpPr>
          <p:cNvPr id="4" name="Footer Placeholder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4"/>
          <p:cNvSpPr>
            <a:spLocks noGrp="1"/>
          </p:cNvSpPr>
          <p:nvPr>
            <p:ph type="sldNum" sz="quarter" idx="12"/>
          </p:nvPr>
        </p:nvSpPr>
        <p:spPr/>
        <p:txBody>
          <a:bodyPr/>
          <a:lstStyle/>
          <a:p>
            <a:fld id="{332D17E5-FA72-4020-80E7-5098EB716CF8}"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ar-SA" b="1" dirty="0"/>
              <a:t>مفهوم التقويم</a:t>
            </a:r>
            <a:endParaRPr lang="en-US" b="1" dirty="0"/>
          </a:p>
        </p:txBody>
      </p:sp>
      <p:sp>
        <p:nvSpPr>
          <p:cNvPr id="19459" name="Rectangle 3"/>
          <p:cNvSpPr>
            <a:spLocks noGrp="1" noChangeArrowheads="1"/>
          </p:cNvSpPr>
          <p:nvPr>
            <p:ph idx="1"/>
          </p:nvPr>
        </p:nvSpPr>
        <p:spPr/>
        <p:txBody>
          <a:bodyPr/>
          <a:lstStyle/>
          <a:p>
            <a:pPr algn="r" rtl="1">
              <a:lnSpc>
                <a:spcPct val="80000"/>
              </a:lnSpc>
              <a:buFont typeface="Wingdings" pitchFamily="2" charset="2"/>
              <a:buNone/>
            </a:pPr>
            <a:endParaRPr lang="ar-SA" sz="4000" dirty="0"/>
          </a:p>
          <a:p>
            <a:pPr algn="r" rtl="1">
              <a:lnSpc>
                <a:spcPct val="80000"/>
              </a:lnSpc>
              <a:buFont typeface="Wingdings" pitchFamily="2" charset="2"/>
              <a:buNone/>
            </a:pPr>
            <a:r>
              <a:rPr lang="ar-SA" sz="4000" dirty="0"/>
              <a:t>وبشكل عام فإن التقويم يعني :</a:t>
            </a:r>
          </a:p>
          <a:p>
            <a:pPr algn="r" rtl="1">
              <a:lnSpc>
                <a:spcPct val="80000"/>
              </a:lnSpc>
              <a:buFont typeface="Wingdings" pitchFamily="2" charset="2"/>
              <a:buNone/>
            </a:pPr>
            <a:endParaRPr lang="ar-SA" sz="4000" dirty="0"/>
          </a:p>
          <a:p>
            <a:pPr algn="ctr" rtl="1">
              <a:lnSpc>
                <a:spcPct val="80000"/>
              </a:lnSpc>
              <a:buFont typeface="Wingdings" pitchFamily="2" charset="2"/>
              <a:buNone/>
            </a:pPr>
            <a:r>
              <a:rPr lang="ar-SA" sz="4000" dirty="0"/>
              <a:t>   جميع العمليات المنظمة التي تتفاعل مع عناصر البرنامج لتحديد جدواها وبيان مواقع القوة والضعف فيها لتطويرها أو مساعدة متخذ القرار للحسم بشأنها .</a:t>
            </a:r>
            <a:endParaRPr lang="en-US" sz="4000" dirty="0"/>
          </a:p>
        </p:txBody>
      </p:sp>
      <p:sp>
        <p:nvSpPr>
          <p:cNvPr id="4" name="Footer Placeholder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4"/>
          <p:cNvSpPr>
            <a:spLocks noGrp="1"/>
          </p:cNvSpPr>
          <p:nvPr>
            <p:ph type="sldNum" sz="quarter" idx="12"/>
          </p:nvPr>
        </p:nvSpPr>
        <p:spPr/>
        <p:txBody>
          <a:bodyPr/>
          <a:lstStyle/>
          <a:p>
            <a:fld id="{F222A7F5-52FB-4BEC-9635-FB747EE649CC}"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ar-SA" sz="4400" b="1" smtClean="0"/>
              <a:t>مفهوم البرنامج</a:t>
            </a:r>
            <a:endParaRPr lang="en-US" sz="4400" b="1" smtClean="0"/>
          </a:p>
        </p:txBody>
      </p:sp>
      <p:sp>
        <p:nvSpPr>
          <p:cNvPr id="15363" name="Content Placeholder 2"/>
          <p:cNvSpPr>
            <a:spLocks noGrp="1"/>
          </p:cNvSpPr>
          <p:nvPr>
            <p:ph idx="1"/>
          </p:nvPr>
        </p:nvSpPr>
        <p:spPr/>
        <p:txBody>
          <a:bodyPr/>
          <a:lstStyle/>
          <a:p>
            <a:pPr algn="ctr">
              <a:buFont typeface="Wingdings" pitchFamily="2" charset="2"/>
              <a:buNone/>
            </a:pPr>
            <a:endParaRPr lang="ar-SA" sz="4400" smtClean="0"/>
          </a:p>
          <a:p>
            <a:pPr algn="ctr">
              <a:buFont typeface="Wingdings" pitchFamily="2" charset="2"/>
              <a:buNone/>
            </a:pPr>
            <a:r>
              <a:rPr lang="ar-SA" sz="4400" smtClean="0"/>
              <a:t>	هو مجموعة من الأنشطة أو العمليات المقصودة التي يمكن تحديدها وتكرارها، ويفترض أنها تؤثر تأثيراً مرغوباً في مجموعة من الأفراد ويمتد تأثيرها إلى المؤسسة أو النظام بعامة.</a:t>
            </a:r>
            <a:endParaRPr lang="en-US" sz="4400" smtClean="0"/>
          </a:p>
          <a:p>
            <a:endParaRPr lang="en-US" smtClean="0"/>
          </a:p>
        </p:txBody>
      </p:sp>
      <p:sp>
        <p:nvSpPr>
          <p:cNvPr id="15364"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15365" name="Slide Number Placeholder 4"/>
          <p:cNvSpPr>
            <a:spLocks noGrp="1"/>
          </p:cNvSpPr>
          <p:nvPr>
            <p:ph type="sldNum" sz="quarter" idx="12"/>
          </p:nvPr>
        </p:nvSpPr>
        <p:spPr>
          <a:noFill/>
        </p:spPr>
        <p:txBody>
          <a:bodyPr/>
          <a:lstStyle/>
          <a:p>
            <a:fld id="{870BDB92-7A6D-4156-BAC9-290AD9253E51}" type="slidenum">
              <a:rPr lang="ar-SA" smtClean="0"/>
              <a:pPr/>
              <a:t>14</a:t>
            </a:fld>
            <a:endParaRPr lang="en-GB"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ar-SA" sz="4800" b="1" smtClean="0"/>
              <a:t>مفهوم البرنامج التربوي</a:t>
            </a:r>
            <a:endParaRPr lang="en-US" sz="4800" b="1" smtClean="0"/>
          </a:p>
        </p:txBody>
      </p:sp>
      <p:sp>
        <p:nvSpPr>
          <p:cNvPr id="16387" name="Content Placeholder 2"/>
          <p:cNvSpPr>
            <a:spLocks noGrp="1"/>
          </p:cNvSpPr>
          <p:nvPr>
            <p:ph idx="1"/>
          </p:nvPr>
        </p:nvSpPr>
        <p:spPr/>
        <p:txBody>
          <a:bodyPr/>
          <a:lstStyle/>
          <a:p>
            <a:pPr>
              <a:buFont typeface="Wingdings" pitchFamily="2" charset="2"/>
              <a:buNone/>
            </a:pPr>
            <a:endParaRPr lang="ar-SA" smtClean="0"/>
          </a:p>
          <a:p>
            <a:pPr algn="ctr">
              <a:buFont typeface="Wingdings" pitchFamily="2" charset="2"/>
              <a:buNone/>
            </a:pPr>
            <a:r>
              <a:rPr lang="ar-SA" sz="4400" smtClean="0"/>
              <a:t> هو مجموعة من الخبرات والأنشطة المخطط لها بعناية لتنفيذها داخل المؤسسة التربوية أو خارجها من خلال مواد دراسية منظمة تسعى لتحقيق الأهداف أو الكفايات بهدف الوصول إلى تحقيق النواتج المرغوبة </a:t>
            </a:r>
            <a:endParaRPr lang="en-US" sz="4400" smtClean="0"/>
          </a:p>
          <a:p>
            <a:endParaRPr lang="en-US" smtClean="0"/>
          </a:p>
        </p:txBody>
      </p:sp>
      <p:sp>
        <p:nvSpPr>
          <p:cNvPr id="16388"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16389" name="Slide Number Placeholder 4"/>
          <p:cNvSpPr>
            <a:spLocks noGrp="1"/>
          </p:cNvSpPr>
          <p:nvPr>
            <p:ph type="sldNum" sz="quarter" idx="12"/>
          </p:nvPr>
        </p:nvSpPr>
        <p:spPr>
          <a:noFill/>
        </p:spPr>
        <p:txBody>
          <a:bodyPr/>
          <a:lstStyle/>
          <a:p>
            <a:fld id="{5776682F-A4A6-4B86-8C3A-312392D8F09F}" type="slidenum">
              <a:rPr lang="ar-SA" smtClean="0"/>
              <a:pPr/>
              <a:t>15</a:t>
            </a:fld>
            <a:endParaRPr lang="en-GB"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a:r>
              <a:rPr lang="ar-SA" b="1" dirty="0" smtClean="0">
                <a:solidFill>
                  <a:srgbClr val="FF0000"/>
                </a:solidFill>
              </a:rPr>
              <a:t>عناصر البرنامج</a:t>
            </a:r>
            <a:endParaRPr lang="en-US" b="1" dirty="0" smtClean="0">
              <a:solidFill>
                <a:srgbClr val="FF0000"/>
              </a:solidFill>
            </a:endParaRPr>
          </a:p>
        </p:txBody>
      </p:sp>
      <p:sp>
        <p:nvSpPr>
          <p:cNvPr id="17411" name="Content Placeholder 2"/>
          <p:cNvSpPr>
            <a:spLocks noGrp="1"/>
          </p:cNvSpPr>
          <p:nvPr>
            <p:ph idx="1"/>
          </p:nvPr>
        </p:nvSpPr>
        <p:spPr/>
        <p:txBody>
          <a:bodyPr/>
          <a:lstStyle/>
          <a:p>
            <a:pPr algn="ctr">
              <a:buFont typeface="Wingdings" pitchFamily="2" charset="2"/>
              <a:buNone/>
            </a:pPr>
            <a:r>
              <a:rPr lang="ar-SA" sz="4400" dirty="0" smtClean="0"/>
              <a:t>يعتبر البرنامج التربوي </a:t>
            </a:r>
            <a:r>
              <a:rPr lang="ar-SA" sz="4400" b="1" dirty="0" smtClean="0"/>
              <a:t>مخطط</a:t>
            </a:r>
            <a:r>
              <a:rPr lang="ar-SA" sz="4400" dirty="0" smtClean="0"/>
              <a:t> تربوي يتضمن عدد من العناصر مثل الرسالة والرؤية وأهداف البرنامج والمحتوى والأنشطة المختلفة والخبرات التعليمية والتدريبية وأساليب التدريس والتدريب والتقويم والبيئة.</a:t>
            </a:r>
            <a:endParaRPr lang="en-US" sz="4400" dirty="0" smtClean="0"/>
          </a:p>
        </p:txBody>
      </p:sp>
      <p:sp>
        <p:nvSpPr>
          <p:cNvPr id="17412"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17413" name="Slide Number Placeholder 4"/>
          <p:cNvSpPr>
            <a:spLocks noGrp="1"/>
          </p:cNvSpPr>
          <p:nvPr>
            <p:ph type="sldNum" sz="quarter" idx="12"/>
          </p:nvPr>
        </p:nvSpPr>
        <p:spPr>
          <a:noFill/>
        </p:spPr>
        <p:txBody>
          <a:bodyPr/>
          <a:lstStyle/>
          <a:p>
            <a:fld id="{088B3DAE-19A8-418B-A31E-BB32A2182C53}" type="slidenum">
              <a:rPr lang="ar-SA" smtClean="0"/>
              <a:pPr/>
              <a:t>16</a:t>
            </a:fld>
            <a:endParaRPr lang="en-GB"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ar-SA" sz="4400" b="1" dirty="0" smtClean="0">
                <a:solidFill>
                  <a:srgbClr val="FF0000"/>
                </a:solidFill>
              </a:rPr>
              <a:t>تقويم البرنامج التربوي</a:t>
            </a:r>
            <a:endParaRPr lang="en-US" sz="4400" b="1" dirty="0" smtClean="0">
              <a:solidFill>
                <a:srgbClr val="FF0000"/>
              </a:solidFill>
            </a:endParaRPr>
          </a:p>
        </p:txBody>
      </p:sp>
      <p:sp>
        <p:nvSpPr>
          <p:cNvPr id="18435" name="Content Placeholder 2"/>
          <p:cNvSpPr>
            <a:spLocks noGrp="1"/>
          </p:cNvSpPr>
          <p:nvPr>
            <p:ph idx="1"/>
          </p:nvPr>
        </p:nvSpPr>
        <p:spPr/>
        <p:txBody>
          <a:bodyPr/>
          <a:lstStyle/>
          <a:p>
            <a:pPr algn="r" rtl="1">
              <a:lnSpc>
                <a:spcPct val="90000"/>
              </a:lnSpc>
              <a:buFont typeface="Wingdings" pitchFamily="2" charset="2"/>
              <a:buNone/>
            </a:pPr>
            <a:r>
              <a:rPr lang="ar-SA" sz="4000" dirty="0" smtClean="0"/>
              <a:t>هو اصدار حكم على البرنامج من حيث :</a:t>
            </a:r>
          </a:p>
          <a:p>
            <a:pPr>
              <a:lnSpc>
                <a:spcPct val="90000"/>
              </a:lnSpc>
            </a:pPr>
            <a:r>
              <a:rPr lang="ar-SA" sz="4000" b="1" dirty="0"/>
              <a:t>جودة </a:t>
            </a:r>
            <a:r>
              <a:rPr lang="ar-SA" sz="4000" b="1" dirty="0" smtClean="0"/>
              <a:t>البرنامج </a:t>
            </a:r>
          </a:p>
          <a:p>
            <a:pPr>
              <a:lnSpc>
                <a:spcPct val="90000"/>
              </a:lnSpc>
              <a:buFontTx/>
              <a:buChar char="-"/>
            </a:pPr>
            <a:r>
              <a:rPr lang="ar-SA" sz="4000" dirty="0" smtClean="0"/>
              <a:t>هل هذا البرنامج جيد أم لا ؟  </a:t>
            </a:r>
          </a:p>
          <a:p>
            <a:pPr marL="114300" indent="0">
              <a:lnSpc>
                <a:spcPct val="90000"/>
              </a:lnSpc>
              <a:buNone/>
            </a:pPr>
            <a:r>
              <a:rPr lang="ar-SA" sz="4000" dirty="0" smtClean="0"/>
              <a:t>     </a:t>
            </a:r>
          </a:p>
          <a:p>
            <a:pPr>
              <a:lnSpc>
                <a:spcPct val="90000"/>
              </a:lnSpc>
            </a:pPr>
            <a:r>
              <a:rPr lang="ar-SA" sz="4000" b="1" dirty="0"/>
              <a:t>جدارة البرنامج</a:t>
            </a:r>
            <a:endParaRPr lang="ar-SA" sz="4000" b="1" dirty="0" smtClean="0"/>
          </a:p>
          <a:p>
            <a:pPr algn="r" rtl="1">
              <a:lnSpc>
                <a:spcPct val="90000"/>
              </a:lnSpc>
              <a:buFont typeface="Wingdings" pitchFamily="2" charset="2"/>
              <a:buNone/>
            </a:pPr>
            <a:r>
              <a:rPr lang="ar-SA" sz="4000" dirty="0" smtClean="0"/>
              <a:t>هل البرنامج جدير أن يتعلمه أو يتدرب عليه الأفراد ؟ </a:t>
            </a:r>
            <a:endParaRPr lang="en-US" sz="4000" dirty="0" smtClean="0"/>
          </a:p>
        </p:txBody>
      </p:sp>
      <p:sp>
        <p:nvSpPr>
          <p:cNvPr id="18436"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18437" name="Slide Number Placeholder 4"/>
          <p:cNvSpPr>
            <a:spLocks noGrp="1"/>
          </p:cNvSpPr>
          <p:nvPr>
            <p:ph type="sldNum" sz="quarter" idx="12"/>
          </p:nvPr>
        </p:nvSpPr>
        <p:spPr>
          <a:noFill/>
        </p:spPr>
        <p:txBody>
          <a:bodyPr/>
          <a:lstStyle/>
          <a:p>
            <a:fld id="{8D257396-3192-499B-9B9C-4D97AA961FE0}" type="slidenum">
              <a:rPr lang="ar-SA" smtClean="0"/>
              <a:pPr/>
              <a:t>17</a:t>
            </a:fld>
            <a:endParaRPr lang="en-GB"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ar-SA" sz="4400" b="1" dirty="0" smtClean="0">
                <a:solidFill>
                  <a:srgbClr val="FF0000"/>
                </a:solidFill>
              </a:rPr>
              <a:t>أمثلة على بعض البرامج التربوية </a:t>
            </a:r>
            <a:endParaRPr lang="en-US" sz="4400" b="1" dirty="0" smtClean="0">
              <a:solidFill>
                <a:srgbClr val="FF0000"/>
              </a:solidFill>
            </a:endParaRPr>
          </a:p>
        </p:txBody>
      </p:sp>
      <p:sp>
        <p:nvSpPr>
          <p:cNvPr id="19459" name="Content Placeholder 2"/>
          <p:cNvSpPr>
            <a:spLocks noGrp="1"/>
          </p:cNvSpPr>
          <p:nvPr>
            <p:ph idx="1"/>
          </p:nvPr>
        </p:nvSpPr>
        <p:spPr/>
        <p:txBody>
          <a:bodyPr>
            <a:normAutofit/>
          </a:bodyPr>
          <a:lstStyle/>
          <a:p>
            <a:pPr algn="r" rtl="1"/>
            <a:r>
              <a:rPr lang="ar-SA" sz="3600" dirty="0" smtClean="0"/>
              <a:t>برنامج المنح المدرسية </a:t>
            </a:r>
          </a:p>
          <a:p>
            <a:pPr algn="r" rtl="1"/>
            <a:r>
              <a:rPr lang="ar-SA" sz="3600" dirty="0" smtClean="0"/>
              <a:t>برنامج التنمية المهنية للمعلمين</a:t>
            </a:r>
          </a:p>
          <a:p>
            <a:pPr algn="r" rtl="1"/>
            <a:r>
              <a:rPr lang="ar-SA" sz="3600" dirty="0" smtClean="0"/>
              <a:t>برنامج تدريب مديري المدارس</a:t>
            </a:r>
          </a:p>
          <a:p>
            <a:pPr algn="r" rtl="1"/>
            <a:r>
              <a:rPr lang="ar-SA" sz="3600" dirty="0" smtClean="0"/>
              <a:t>برنامج الجودة الشاملة </a:t>
            </a:r>
          </a:p>
          <a:p>
            <a:pPr algn="r" rtl="1"/>
            <a:r>
              <a:rPr lang="ar-SA" sz="3600" dirty="0" smtClean="0"/>
              <a:t>برنامج الاعتماد الاكاديمي لبعض التخصصات في الجامعات</a:t>
            </a:r>
            <a:endParaRPr lang="en-US" sz="3600" dirty="0" smtClean="0"/>
          </a:p>
        </p:txBody>
      </p:sp>
      <p:sp>
        <p:nvSpPr>
          <p:cNvPr id="19460"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19461" name="Slide Number Placeholder 4"/>
          <p:cNvSpPr>
            <a:spLocks noGrp="1"/>
          </p:cNvSpPr>
          <p:nvPr>
            <p:ph type="sldNum" sz="quarter" idx="12"/>
          </p:nvPr>
        </p:nvSpPr>
        <p:spPr>
          <a:noFill/>
        </p:spPr>
        <p:txBody>
          <a:bodyPr/>
          <a:lstStyle/>
          <a:p>
            <a:fld id="{F5AD9E3C-5258-4CF7-BDD4-AB2BC123B578}" type="slidenum">
              <a:rPr lang="ar-SA" smtClean="0"/>
              <a:pPr/>
              <a:t>18</a:t>
            </a:fld>
            <a:endParaRPr lang="en-GB"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برامج الحاسوب المستخدمة في التعليم </a:t>
            </a:r>
          </a:p>
        </p:txBody>
      </p:sp>
      <p:sp>
        <p:nvSpPr>
          <p:cNvPr id="3" name="عنصر نائب للمحتوى 2"/>
          <p:cNvSpPr>
            <a:spLocks noGrp="1"/>
          </p:cNvSpPr>
          <p:nvPr>
            <p:ph idx="1"/>
          </p:nvPr>
        </p:nvSpPr>
        <p:spPr/>
        <p:txBody>
          <a:bodyPr>
            <a:normAutofit fontScale="92500" lnSpcReduction="10000"/>
          </a:bodyPr>
          <a:lstStyle/>
          <a:p>
            <a:pPr marL="114300" indent="0">
              <a:buNone/>
            </a:pPr>
            <a:r>
              <a:rPr lang="ar-SA" dirty="0"/>
              <a:t>يمكن تصنيف برامج الحاسوب المستخدمة في التعليم إلى خمسة أنواع رئيسة هي:-</a:t>
            </a:r>
          </a:p>
          <a:p>
            <a:pPr marL="571500" indent="-457200">
              <a:buFont typeface="+mj-lt"/>
              <a:buAutoNum type="arabicPeriod"/>
            </a:pPr>
            <a:r>
              <a:rPr lang="ar-SA" dirty="0" smtClean="0"/>
              <a:t> </a:t>
            </a:r>
            <a:r>
              <a:rPr lang="ar-SA" dirty="0"/>
              <a:t>برامج التطبيقــــــــــات   </a:t>
            </a:r>
            <a:r>
              <a:rPr lang="en-US" dirty="0"/>
              <a:t>Applications </a:t>
            </a:r>
            <a:r>
              <a:rPr lang="en-US" dirty="0" smtClean="0"/>
              <a:t>Software</a:t>
            </a:r>
            <a:r>
              <a:rPr lang="en-US" dirty="0"/>
              <a:t> </a:t>
            </a:r>
            <a:r>
              <a:rPr lang="ar-SA" dirty="0" smtClean="0"/>
              <a:t>مثل: </a:t>
            </a:r>
            <a:r>
              <a:rPr lang="en-US" dirty="0" smtClean="0"/>
              <a:t> </a:t>
            </a:r>
            <a:r>
              <a:rPr lang="ar-SA" dirty="0"/>
              <a:t>برامج الجداول الإلكترونية أو الجداول الممتدة </a:t>
            </a:r>
            <a:r>
              <a:rPr lang="en-US" dirty="0"/>
              <a:t>Spread Sheets </a:t>
            </a:r>
            <a:r>
              <a:rPr lang="ar-SA" dirty="0"/>
              <a:t>وبرامج الرسوم </a:t>
            </a:r>
            <a:r>
              <a:rPr lang="en-US" dirty="0"/>
              <a:t>Graphics </a:t>
            </a:r>
            <a:r>
              <a:rPr lang="ar-SA" dirty="0"/>
              <a:t>وبرامــــج </a:t>
            </a:r>
            <a:r>
              <a:rPr lang="ar-SA" dirty="0" smtClean="0"/>
              <a:t>الاتصالات.</a:t>
            </a:r>
            <a:endParaRPr lang="en-US" dirty="0" smtClean="0"/>
          </a:p>
          <a:p>
            <a:pPr marL="571500" indent="-457200">
              <a:buFont typeface="+mj-lt"/>
              <a:buAutoNum type="arabicPeriod"/>
            </a:pPr>
            <a:r>
              <a:rPr lang="en-US" dirty="0" smtClean="0"/>
              <a:t> </a:t>
            </a:r>
            <a:r>
              <a:rPr lang="ar-SA" dirty="0" smtClean="0"/>
              <a:t>البرامج </a:t>
            </a:r>
            <a:r>
              <a:rPr lang="ar-SA" dirty="0"/>
              <a:t>الــتعلـيمــــــية   </a:t>
            </a:r>
            <a:r>
              <a:rPr lang="en-US" dirty="0"/>
              <a:t>Tutorial Software </a:t>
            </a:r>
            <a:r>
              <a:rPr lang="ar-SA" dirty="0"/>
              <a:t>مثل: برامج التدريس الخصوصي وبرامج التدريب والمران وبرامج المحاكاة والألعاب </a:t>
            </a:r>
            <a:r>
              <a:rPr lang="ar-SA" dirty="0" smtClean="0"/>
              <a:t>التعليمية.</a:t>
            </a:r>
          </a:p>
          <a:p>
            <a:pPr marL="571500" indent="-457200">
              <a:buFont typeface="+mj-lt"/>
              <a:buAutoNum type="arabicPeriod"/>
            </a:pPr>
            <a:endParaRPr lang="en-US" dirty="0"/>
          </a:p>
          <a:p>
            <a:pPr marL="571500" indent="-457200">
              <a:buFont typeface="+mj-lt"/>
              <a:buAutoNum type="arabicPeriod"/>
            </a:pPr>
            <a:r>
              <a:rPr lang="ar-SA" dirty="0" smtClean="0"/>
              <a:t>لـغـــــات </a:t>
            </a:r>
            <a:r>
              <a:rPr lang="ar-SA" dirty="0"/>
              <a:t>البرمــجـــــة    </a:t>
            </a:r>
            <a:r>
              <a:rPr lang="en-US" dirty="0"/>
              <a:t>Programming Languages </a:t>
            </a:r>
            <a:r>
              <a:rPr lang="ar-SA" dirty="0" smtClean="0"/>
              <a:t> مثل: لغة البيسك </a:t>
            </a:r>
            <a:r>
              <a:rPr lang="ar-SA" dirty="0" err="1" smtClean="0"/>
              <a:t>والفيجيول</a:t>
            </a:r>
            <a:r>
              <a:rPr lang="ar-SA" dirty="0"/>
              <a:t> </a:t>
            </a:r>
            <a:r>
              <a:rPr lang="ar-SA" dirty="0" smtClean="0"/>
              <a:t>والفورتران وباسكال وسي </a:t>
            </a:r>
            <a:r>
              <a:rPr lang="ar-SA" dirty="0" err="1" smtClean="0"/>
              <a:t>والكوبل</a:t>
            </a:r>
            <a:r>
              <a:rPr lang="ar-SA" dirty="0" smtClean="0"/>
              <a:t>.</a:t>
            </a:r>
          </a:p>
          <a:p>
            <a:pPr marL="571500" indent="-457200">
              <a:buFont typeface="+mj-lt"/>
              <a:buAutoNum type="arabicPeriod"/>
            </a:pPr>
            <a:endParaRPr lang="en-US" dirty="0"/>
          </a:p>
          <a:p>
            <a:pPr marL="571500" indent="-457200">
              <a:buFont typeface="+mj-lt"/>
              <a:buAutoNum type="arabicPeriod"/>
            </a:pPr>
            <a:r>
              <a:rPr lang="ar-SA" dirty="0" smtClean="0"/>
              <a:t>برامج </a:t>
            </a:r>
            <a:r>
              <a:rPr lang="ar-SA" dirty="0"/>
              <a:t>العروض المتعددة   </a:t>
            </a:r>
            <a:r>
              <a:rPr lang="en-US" dirty="0"/>
              <a:t>Multimedia Software </a:t>
            </a:r>
            <a:r>
              <a:rPr lang="ar-SA" dirty="0" smtClean="0"/>
              <a:t> مثل برامج الصوت والصورة والحركة  المتنوعة. </a:t>
            </a:r>
          </a:p>
          <a:p>
            <a:pPr marL="571500" indent="-457200">
              <a:buFont typeface="+mj-lt"/>
              <a:buAutoNum type="arabicPeriod"/>
            </a:pPr>
            <a:endParaRPr lang="en-US" dirty="0"/>
          </a:p>
          <a:p>
            <a:pPr marL="571500" indent="-457200">
              <a:buFont typeface="+mj-lt"/>
              <a:buAutoNum type="arabicPeriod"/>
            </a:pPr>
            <a:r>
              <a:rPr lang="ar-SA" dirty="0" smtClean="0"/>
              <a:t>برامج </a:t>
            </a:r>
            <a:r>
              <a:rPr lang="ar-SA" dirty="0"/>
              <a:t>خِــــدمـة المعــلم   </a:t>
            </a:r>
            <a:r>
              <a:rPr lang="en-US" dirty="0"/>
              <a:t>Software Teacher Utilities </a:t>
            </a:r>
            <a:r>
              <a:rPr lang="ar-SA" dirty="0" smtClean="0"/>
              <a:t> مثل برنامج نور.</a:t>
            </a:r>
            <a:endParaRPr lang="ar-SA"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175599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357188" y="357188"/>
            <a:ext cx="8429625" cy="6286500"/>
          </a:xfrm>
          <a:ln w="57150">
            <a:solidFill>
              <a:srgbClr val="002060"/>
            </a:solidFill>
          </a:ln>
        </p:spPr>
        <p:txBody>
          <a:bodyPr/>
          <a:lstStyle/>
          <a:p>
            <a:pPr algn="ctr"/>
            <a:endParaRPr lang="ar-SA" sz="3600" b="1" dirty="0" smtClean="0">
              <a:solidFill>
                <a:srgbClr val="C00000"/>
              </a:solidFill>
            </a:endParaRPr>
          </a:p>
          <a:p>
            <a:pPr algn="ctr"/>
            <a:endParaRPr lang="ar-SA" sz="3600" b="1" dirty="0">
              <a:solidFill>
                <a:srgbClr val="C00000"/>
              </a:solidFill>
            </a:endParaRPr>
          </a:p>
          <a:p>
            <a:pPr algn="ctr"/>
            <a:endParaRPr lang="ar-SA" sz="3600" b="1" dirty="0" smtClean="0">
              <a:solidFill>
                <a:srgbClr val="C00000"/>
              </a:solidFill>
            </a:endParaRPr>
          </a:p>
          <a:p>
            <a:pPr algn="ctr"/>
            <a:endParaRPr lang="ar-SA" sz="3600" b="1" dirty="0">
              <a:solidFill>
                <a:srgbClr val="C00000"/>
              </a:solidFill>
            </a:endParaRPr>
          </a:p>
          <a:p>
            <a:pPr algn="ctr"/>
            <a:endParaRPr lang="ar-YE" sz="3600" b="1" dirty="0" smtClean="0">
              <a:solidFill>
                <a:srgbClr val="C00000"/>
              </a:solidFill>
            </a:endParaRPr>
          </a:p>
          <a:p>
            <a:pPr algn="ctr"/>
            <a:endParaRPr lang="ar-SA" sz="3600" b="1" dirty="0" smtClean="0">
              <a:solidFill>
                <a:srgbClr val="C00000"/>
              </a:solidFill>
            </a:endParaRPr>
          </a:p>
          <a:p>
            <a:pPr algn="ctr"/>
            <a:endParaRPr lang="ar-YE" sz="3600" b="1" dirty="0" smtClean="0">
              <a:solidFill>
                <a:srgbClr val="C00000"/>
              </a:solidFill>
            </a:endParaRPr>
          </a:p>
          <a:p>
            <a:pPr algn="ctr"/>
            <a:endParaRPr lang="ar-YE" sz="3600" b="1" dirty="0" smtClean="0">
              <a:solidFill>
                <a:srgbClr val="C00000"/>
              </a:solidFill>
            </a:endParaRPr>
          </a:p>
          <a:p>
            <a:pPr algn="ctr"/>
            <a:endParaRPr lang="ar-SA" sz="3600" b="1" dirty="0" smtClean="0">
              <a:solidFill>
                <a:srgbClr val="C00000"/>
              </a:solidFill>
            </a:endParaRPr>
          </a:p>
        </p:txBody>
      </p:sp>
      <p:sp>
        <p:nvSpPr>
          <p:cNvPr id="3076"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3075" name="Slide Number Placeholder 2"/>
          <p:cNvSpPr>
            <a:spLocks noGrp="1"/>
          </p:cNvSpPr>
          <p:nvPr>
            <p:ph type="sldNum" sz="quarter" idx="12"/>
          </p:nvPr>
        </p:nvSpPr>
        <p:spPr>
          <a:noFill/>
        </p:spPr>
        <p:txBody>
          <a:bodyPr/>
          <a:lstStyle/>
          <a:p>
            <a:fld id="{06EBBAB5-8B56-49F9-8D45-AD8E5149C5BE}" type="slidenum">
              <a:rPr lang="ar-SA" smtClean="0"/>
              <a:pPr/>
              <a:t>2</a:t>
            </a:fld>
            <a:endParaRPr lang="en-GB" smtClean="0"/>
          </a:p>
        </p:txBody>
      </p:sp>
      <p:pic>
        <p:nvPicPr>
          <p:cNvPr id="1026" name="Picture 2" descr="C:\Users\mu\Downloads\besm10.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838200"/>
            <a:ext cx="7239000" cy="50516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000" b="1" dirty="0" smtClean="0"/>
              <a:t>تقويم تقنيات التعليم</a:t>
            </a:r>
            <a:r>
              <a:rPr lang="en-US" sz="3200" b="1" dirty="0" smtClean="0"/>
              <a:t>Courseware Evaluation</a:t>
            </a:r>
            <a:r>
              <a:rPr lang="ar-SA" b="1" dirty="0" smtClean="0"/>
              <a:t> </a:t>
            </a:r>
            <a:endParaRPr lang="ar-SA" b="1" dirty="0"/>
          </a:p>
        </p:txBody>
      </p:sp>
      <p:sp>
        <p:nvSpPr>
          <p:cNvPr id="3" name="عنصر نائب للمحتوى 2"/>
          <p:cNvSpPr>
            <a:spLocks noGrp="1"/>
          </p:cNvSpPr>
          <p:nvPr>
            <p:ph idx="1"/>
          </p:nvPr>
        </p:nvSpPr>
        <p:spPr/>
        <p:txBody>
          <a:bodyPr>
            <a:normAutofit/>
          </a:bodyPr>
          <a:lstStyle/>
          <a:p>
            <a:pPr marL="114300" indent="0">
              <a:buNone/>
            </a:pPr>
            <a:r>
              <a:rPr lang="ar-SA" sz="4000" dirty="0" smtClean="0"/>
              <a:t>يعد تقويم تقنيات التعليم من المجالات الحديثة نسبيا التي تتغير تغيرا مستمرا، ومن الصعب اجراء التقويم بالفحص السريع لبعض أجزاء هذه التقنيات، مما يتطلب طرقا جديدة ومتنوعة للتقويم تتميز بالمرونة الكافية التي تسمح بالتعامل مع مختلف أنماط تطبيقات الحاسوب</a:t>
            </a:r>
            <a:endParaRPr lang="ar-SA" sz="40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3682679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3600" dirty="0"/>
              <a:t>تقويم تقنيات التعليم</a:t>
            </a:r>
            <a:r>
              <a:rPr lang="en-US" sz="3600" dirty="0"/>
              <a:t>Courseware Evaluation </a:t>
            </a:r>
            <a:endParaRPr lang="ar-SA" sz="3600" dirty="0"/>
          </a:p>
        </p:txBody>
      </p:sp>
      <p:sp>
        <p:nvSpPr>
          <p:cNvPr id="3" name="عنصر نائب للمحتوى 2"/>
          <p:cNvSpPr>
            <a:spLocks noGrp="1"/>
          </p:cNvSpPr>
          <p:nvPr>
            <p:ph idx="1"/>
          </p:nvPr>
        </p:nvSpPr>
        <p:spPr/>
        <p:txBody>
          <a:bodyPr>
            <a:normAutofit/>
          </a:bodyPr>
          <a:lstStyle/>
          <a:p>
            <a:pPr marL="114300" indent="0">
              <a:buNone/>
            </a:pPr>
            <a:r>
              <a:rPr lang="ar-SA" sz="3200" dirty="0" smtClean="0"/>
              <a:t>يشمل تقويم برامج تقنيات التعليم  أربع مجالات رئيسية هي :</a:t>
            </a:r>
          </a:p>
          <a:p>
            <a:pPr marL="571500" indent="-457200">
              <a:buFont typeface="+mj-lt"/>
              <a:buAutoNum type="arabicParenR"/>
            </a:pPr>
            <a:r>
              <a:rPr lang="ar-SA" sz="3200" dirty="0" smtClean="0"/>
              <a:t>تصميم البرنامج</a:t>
            </a:r>
          </a:p>
          <a:p>
            <a:pPr marL="571500" indent="-457200">
              <a:buFont typeface="+mj-lt"/>
              <a:buAutoNum type="arabicParenR"/>
            </a:pPr>
            <a:r>
              <a:rPr lang="ar-SA" sz="3200" dirty="0" smtClean="0"/>
              <a:t>تنفيذ البرنامج</a:t>
            </a:r>
          </a:p>
          <a:p>
            <a:pPr marL="571500" indent="-457200">
              <a:buFont typeface="+mj-lt"/>
              <a:buAutoNum type="arabicParenR"/>
            </a:pPr>
            <a:r>
              <a:rPr lang="ar-SA" sz="3200" dirty="0" smtClean="0"/>
              <a:t>صياغة الأساس النظري لاستخدام البرنامج</a:t>
            </a:r>
          </a:p>
          <a:p>
            <a:pPr marL="571500" indent="-457200">
              <a:buFont typeface="+mj-lt"/>
              <a:buAutoNum type="arabicParenR"/>
            </a:pPr>
            <a:r>
              <a:rPr lang="ar-SA" sz="3200" dirty="0" smtClean="0"/>
              <a:t>أثر البرنامج على العمليات المعرفية والاجتماعية والتعليمية</a:t>
            </a:r>
            <a:endParaRPr lang="ar-SA" sz="32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585720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خطوات تقويم البرنامج التربوي</a:t>
            </a:r>
            <a:endParaRPr lang="en-US" b="1" dirty="0"/>
          </a:p>
        </p:txBody>
      </p:sp>
      <p:sp>
        <p:nvSpPr>
          <p:cNvPr id="3" name="Content Placeholder 2"/>
          <p:cNvSpPr>
            <a:spLocks noGrp="1"/>
          </p:cNvSpPr>
          <p:nvPr>
            <p:ph idx="1"/>
          </p:nvPr>
        </p:nvSpPr>
        <p:spPr/>
        <p:txBody>
          <a:bodyPr>
            <a:noAutofit/>
          </a:bodyPr>
          <a:lstStyle/>
          <a:p>
            <a:pPr algn="r">
              <a:buNone/>
            </a:pPr>
            <a:r>
              <a:rPr lang="ar-SA" sz="2400" dirty="0" smtClean="0"/>
              <a:t>التقويم ليس نشاطا بسيطا ولكنه عملية معقدة تحتوي على الكثير من الأنشطة وتسير في عدة خطوات وهي :</a:t>
            </a:r>
          </a:p>
          <a:p>
            <a:pPr algn="r">
              <a:buFont typeface="Wingdings" pitchFamily="2" charset="2"/>
              <a:buChar char="Ø"/>
            </a:pPr>
            <a:r>
              <a:rPr lang="ar-SA" sz="2400" dirty="0" smtClean="0"/>
              <a:t>تحديد مستخدمي نتائج التقويم </a:t>
            </a:r>
          </a:p>
          <a:p>
            <a:pPr algn="r">
              <a:buFont typeface="Wingdings" pitchFamily="2" charset="2"/>
              <a:buChar char="Ø"/>
            </a:pPr>
            <a:r>
              <a:rPr lang="ar-SA" sz="2400" dirty="0" smtClean="0"/>
              <a:t>تحديد الهدف من التقويم .</a:t>
            </a:r>
            <a:endParaRPr lang="ar-SA" sz="2400" dirty="0"/>
          </a:p>
          <a:p>
            <a:pPr algn="r">
              <a:buFont typeface="Wingdings" pitchFamily="2" charset="2"/>
              <a:buChar char="Ø"/>
            </a:pPr>
            <a:r>
              <a:rPr lang="ar-SA" sz="2400" dirty="0" smtClean="0"/>
              <a:t>تقرير المواقف التي يمكننا أن نجمع منها معلومات تقريبية متصلة بالهدف</a:t>
            </a:r>
          </a:p>
          <a:p>
            <a:pPr algn="r">
              <a:buFont typeface="Wingdings" pitchFamily="2" charset="2"/>
              <a:buChar char="Ø"/>
            </a:pPr>
            <a:r>
              <a:rPr lang="ar-SA" sz="2400" dirty="0" smtClean="0"/>
              <a:t>تحديد كمية الأهداف التي نحتاج إليها .</a:t>
            </a:r>
          </a:p>
          <a:p>
            <a:pPr algn="r">
              <a:buFont typeface="Wingdings" pitchFamily="2" charset="2"/>
              <a:buChar char="Ø"/>
            </a:pPr>
            <a:r>
              <a:rPr lang="ar-SA" sz="2400" dirty="0" smtClean="0"/>
              <a:t>اختيار أهم أسئلة التقويم</a:t>
            </a:r>
            <a:endParaRPr lang="ar-SA" sz="2400" dirty="0"/>
          </a:p>
          <a:p>
            <a:pPr algn="r">
              <a:buFont typeface="Wingdings" pitchFamily="2" charset="2"/>
              <a:buChar char="Ø"/>
            </a:pPr>
            <a:r>
              <a:rPr lang="ar-SA" sz="2400" dirty="0" smtClean="0"/>
              <a:t>تصميم وبناء أدوات وأساليب التقويم مثل الاختبارات وبطاقات الملاحظة وقوائم الجرد .</a:t>
            </a:r>
            <a:endParaRPr lang="en-US" sz="2400" dirty="0" smtClean="0"/>
          </a:p>
          <a:p>
            <a:pPr algn="r">
              <a:buFont typeface="Wingdings" pitchFamily="2" charset="2"/>
              <a:buChar char="Ø"/>
            </a:pPr>
            <a:r>
              <a:rPr lang="ar-SA" sz="2400" dirty="0" smtClean="0"/>
              <a:t>جمع البيانات بالأدوات المقررة ومن المواقف المحددة</a:t>
            </a:r>
            <a:endParaRPr lang="en-US" sz="2400" dirty="0"/>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2" algn="r">
              <a:buFont typeface="Wingdings" pitchFamily="2" charset="2"/>
              <a:buChar char="Ø"/>
            </a:pPr>
            <a:r>
              <a:rPr lang="ar-SA" sz="3200" dirty="0" smtClean="0"/>
              <a:t>تحليل البيانات وتسجيلها في صورة يمكن منها الاستدلال والاستنتاج , ويستعان في هذه الخطوة  بالأساليب الإحصائية والتوضيحية المختلفة .</a:t>
            </a:r>
            <a:endParaRPr lang="en-US" sz="3200" dirty="0" smtClean="0"/>
          </a:p>
          <a:p>
            <a:pPr lvl="2" algn="r">
              <a:buFont typeface="Wingdings" pitchFamily="2" charset="2"/>
              <a:buChar char="Ø"/>
            </a:pPr>
            <a:r>
              <a:rPr lang="ar-SA" sz="3200" dirty="0" smtClean="0"/>
              <a:t>تفسير البيانات في صورة تتضح بها المتغيرات والبدائل المتاحة تمهيدا للوصول منها إلى حكم أو قرار .</a:t>
            </a:r>
          </a:p>
          <a:p>
            <a:pPr lvl="2" algn="r">
              <a:buFont typeface="Wingdings" pitchFamily="2" charset="2"/>
              <a:buChar char="Ø"/>
            </a:pPr>
            <a:r>
              <a:rPr lang="ar-SA" sz="3200" dirty="0" smtClean="0"/>
              <a:t>إصدار الحكم أو القرار ومتابعة تنفيذه , حتى يمكن معرفة جدوى المعلومات التقويمية في تحسين الموقف أو الظاهرة أو السلوك الذي نقومه .</a:t>
            </a:r>
            <a:endParaRPr lang="en-US" sz="3200" dirty="0" smtClean="0"/>
          </a:p>
          <a:p>
            <a:endParaRPr lang="en-US" dirty="0"/>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pPr algn="ctr"/>
            <a:r>
              <a:rPr lang="ar-SA" b="1" dirty="0">
                <a:cs typeface="Arabic Transparent" pitchFamily="2" charset="-78"/>
              </a:rPr>
              <a:t>من يجري التقويم ؟</a:t>
            </a:r>
            <a:endParaRPr lang="en-US" b="1" dirty="0">
              <a:cs typeface="Arabic Transparent" pitchFamily="2" charset="-78"/>
            </a:endParaRPr>
          </a:p>
        </p:txBody>
      </p:sp>
      <p:sp>
        <p:nvSpPr>
          <p:cNvPr id="2053" name="Rectangle 5"/>
          <p:cNvSpPr>
            <a:spLocks noGrp="1" noChangeArrowheads="1"/>
          </p:cNvSpPr>
          <p:nvPr>
            <p:ph idx="1"/>
          </p:nvPr>
        </p:nvSpPr>
        <p:spPr/>
        <p:txBody>
          <a:bodyPr>
            <a:normAutofit/>
          </a:bodyPr>
          <a:lstStyle/>
          <a:p>
            <a:pPr algn="r" rtl="1">
              <a:buFontTx/>
              <a:buNone/>
            </a:pPr>
            <a:r>
              <a:rPr lang="ar-SA" sz="2800" dirty="0"/>
              <a:t> </a:t>
            </a:r>
            <a:r>
              <a:rPr lang="ar-SA" sz="4000" dirty="0"/>
              <a:t>يقسم التقويم حسب القائمين عليه إلى قسمين </a:t>
            </a:r>
            <a:r>
              <a:rPr lang="ar-SA" sz="4000" dirty="0" smtClean="0"/>
              <a:t>:</a:t>
            </a:r>
            <a:endParaRPr lang="ar-SA" sz="4000" dirty="0"/>
          </a:p>
          <a:p>
            <a:pPr algn="r" rtl="1">
              <a:buFontTx/>
              <a:buNone/>
            </a:pPr>
            <a:r>
              <a:rPr lang="ar-SA" sz="4000" dirty="0"/>
              <a:t>1_  تقويم  </a:t>
            </a:r>
            <a:r>
              <a:rPr lang="ar-SA" sz="4000" b="1" dirty="0"/>
              <a:t>داخلي</a:t>
            </a:r>
            <a:r>
              <a:rPr lang="ar-SA" sz="4000" dirty="0"/>
              <a:t>  (من داخل البرنامج التربوي </a:t>
            </a:r>
            <a:r>
              <a:rPr lang="ar-SA" sz="4000" dirty="0" smtClean="0"/>
              <a:t>)</a:t>
            </a:r>
            <a:endParaRPr lang="ar-SA" sz="4000" dirty="0"/>
          </a:p>
          <a:p>
            <a:pPr algn="r" rtl="1">
              <a:buFontTx/>
              <a:buNone/>
            </a:pPr>
            <a:r>
              <a:rPr lang="ar-SA" sz="4000" dirty="0"/>
              <a:t>2_  تقويم </a:t>
            </a:r>
            <a:r>
              <a:rPr lang="ar-SA" sz="4000" b="1" dirty="0"/>
              <a:t>خارجي</a:t>
            </a:r>
            <a:r>
              <a:rPr lang="ar-SA" sz="4000" dirty="0"/>
              <a:t>  (من خارج البرنامج التربوي</a:t>
            </a:r>
            <a:r>
              <a:rPr lang="ar-SA" sz="4000" dirty="0" smtClean="0"/>
              <a:t>)</a:t>
            </a:r>
          </a:p>
          <a:p>
            <a:pPr algn="ctr">
              <a:buNone/>
            </a:pPr>
            <a:r>
              <a:rPr lang="ar-SA" sz="4000" dirty="0"/>
              <a:t>ولكل من التقويمين </a:t>
            </a:r>
            <a:r>
              <a:rPr lang="ar-SA" sz="4000" dirty="0" err="1" smtClean="0"/>
              <a:t>ايجابياته</a:t>
            </a:r>
            <a:r>
              <a:rPr lang="ar-SA" sz="4000" dirty="0" smtClean="0"/>
              <a:t> </a:t>
            </a:r>
            <a:r>
              <a:rPr lang="ar-SA" sz="4000" dirty="0"/>
              <a:t>وسلبياته</a:t>
            </a:r>
          </a:p>
          <a:p>
            <a:pPr algn="r" rtl="1">
              <a:buFontTx/>
              <a:buNone/>
            </a:pPr>
            <a:endParaRPr lang="en-US" sz="4000" dirty="0"/>
          </a:p>
        </p:txBody>
      </p:sp>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2A9CF018-56DB-4BB7-AD99-2923F30A8F95}" type="slidenum">
              <a:rPr lang="en-US"/>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YE" sz="6000" b="1" dirty="0" smtClean="0">
                <a:solidFill>
                  <a:schemeClr val="tx1"/>
                </a:solidFill>
              </a:rPr>
              <a:t>التقويم الداخلي</a:t>
            </a:r>
            <a:endParaRPr lang="en-US" sz="6000" b="1" dirty="0">
              <a:solidFill>
                <a:schemeClr val="tx1"/>
              </a:solidFill>
            </a:endParaRPr>
          </a:p>
        </p:txBody>
      </p:sp>
      <p:sp>
        <p:nvSpPr>
          <p:cNvPr id="3" name="عنصر نائب للمحتوى 2"/>
          <p:cNvSpPr>
            <a:spLocks noGrp="1"/>
          </p:cNvSpPr>
          <p:nvPr>
            <p:ph idx="1"/>
          </p:nvPr>
        </p:nvSpPr>
        <p:spPr/>
        <p:txBody>
          <a:bodyPr>
            <a:normAutofit fontScale="92500" lnSpcReduction="10000"/>
          </a:bodyPr>
          <a:lstStyle/>
          <a:p>
            <a:r>
              <a:rPr lang="ar-JO" sz="3600" dirty="0"/>
              <a:t>-التقويم يتطلب سلطة تربوية أو جهة تهتم بشؤون التربية.</a:t>
            </a:r>
          </a:p>
          <a:p>
            <a:pPr algn="r" rtl="1"/>
            <a:r>
              <a:rPr lang="ar-JO" sz="3600" dirty="0" smtClean="0"/>
              <a:t>يكون مقوم البرنامج من داخل البرنامج وجزء منه، وبالتالي هو اعرف من غيره بأهدافه وطريقة تنفيذه، أي انه اقدر من غيره على الحكم على مدى نجاحه أو فشل</a:t>
            </a:r>
            <a:r>
              <a:rPr lang="ar-YE" sz="3600" dirty="0" smtClean="0"/>
              <a:t>ه</a:t>
            </a:r>
            <a:r>
              <a:rPr lang="ar-JO" sz="3600" dirty="0" smtClean="0"/>
              <a:t>، وتحديد ايجابياته وسلبياته، وبالتالي يكون اقدر على تلافي السلبيات بما يضمن حسن تطوير البرنامج، ولكنه عرضه للوقوع في فخ </a:t>
            </a:r>
            <a:endParaRPr lang="ar-YE" sz="3600" dirty="0" smtClean="0"/>
          </a:p>
          <a:p>
            <a:pPr algn="r" rtl="1">
              <a:buNone/>
            </a:pPr>
            <a:r>
              <a:rPr lang="ar-JO" sz="3600" dirty="0" smtClean="0"/>
              <a:t>(التحيز وعدم رؤية العيوب كعيوب). </a:t>
            </a:r>
            <a:endParaRPr lang="en-US" sz="36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YE" sz="6000" b="1" dirty="0" smtClean="0"/>
              <a:t>التقويم الخارجي</a:t>
            </a:r>
            <a:endParaRPr lang="en-US" sz="6000" b="1" dirty="0"/>
          </a:p>
        </p:txBody>
      </p:sp>
      <p:sp>
        <p:nvSpPr>
          <p:cNvPr id="3" name="عنصر نائب للمحتوى 2"/>
          <p:cNvSpPr>
            <a:spLocks noGrp="1"/>
          </p:cNvSpPr>
          <p:nvPr>
            <p:ph idx="1"/>
          </p:nvPr>
        </p:nvSpPr>
        <p:spPr/>
        <p:txBody>
          <a:bodyPr>
            <a:normAutofit lnSpcReduction="10000"/>
          </a:bodyPr>
          <a:lstStyle/>
          <a:p>
            <a:pPr algn="r">
              <a:buFont typeface="Wingdings" pitchFamily="2" charset="2"/>
              <a:buChar char="Ø"/>
            </a:pPr>
            <a:r>
              <a:rPr lang="ar-YE" sz="3200" dirty="0" smtClean="0"/>
              <a:t> </a:t>
            </a:r>
            <a:r>
              <a:rPr lang="ar-SA" sz="3200" dirty="0" smtClean="0"/>
              <a:t>يقوم به جهات أو هيئات خارجية ربما لا يكون على علاقة مباشرة بالبرنامج المراد تقويمه.</a:t>
            </a:r>
          </a:p>
          <a:p>
            <a:pPr algn="r">
              <a:buFont typeface="Wingdings" pitchFamily="2" charset="2"/>
              <a:buChar char="Ø"/>
            </a:pPr>
            <a:r>
              <a:rPr lang="ar-JO" sz="3200" dirty="0" smtClean="0"/>
              <a:t>من مزاياه التجرد ( عكس التحيز) أي الموضوعية </a:t>
            </a:r>
            <a:r>
              <a:rPr lang="ar-SA" sz="3200" dirty="0" smtClean="0"/>
              <a:t>والحيادية </a:t>
            </a:r>
            <a:r>
              <a:rPr lang="ar-JO" sz="3200" dirty="0" smtClean="0"/>
              <a:t>عند إجراء العمليات التقويمية، وبالتالي التجرد من إصدار الحكم وإعطاء القيمة للبرنامج. </a:t>
            </a:r>
            <a:endParaRPr lang="en-US" sz="3200" dirty="0" smtClean="0"/>
          </a:p>
          <a:p>
            <a:pPr algn="r">
              <a:buFont typeface="Wingdings" pitchFamily="2" charset="2"/>
              <a:buChar char="Ø"/>
            </a:pPr>
            <a:r>
              <a:rPr lang="ar-JO" sz="3200" dirty="0" smtClean="0"/>
              <a:t>ويتطلب هذا التقويم ضرورة وضوح جميع عناصر </a:t>
            </a:r>
            <a:r>
              <a:rPr lang="ar-JO" sz="3200" dirty="0" err="1" smtClean="0"/>
              <a:t>البرنام</a:t>
            </a:r>
            <a:r>
              <a:rPr lang="ar-YE" sz="3200" dirty="0" smtClean="0"/>
              <a:t>ج</a:t>
            </a:r>
            <a:r>
              <a:rPr lang="ar-JO" sz="3200" dirty="0" smtClean="0"/>
              <a:t> بكل تفاصيلها</a:t>
            </a:r>
            <a:endParaRPr lang="en-US" sz="3200" dirty="0" smtClean="0"/>
          </a:p>
          <a:p>
            <a:pPr algn="r">
              <a:buNone/>
            </a:pPr>
            <a:r>
              <a:rPr lang="ar-JO" sz="3200" dirty="0" smtClean="0"/>
              <a:t> "إن عيناً أخرى تنظر بتمعن في برنامج ما في ضوء معايير</a:t>
            </a:r>
            <a:r>
              <a:rPr lang="ar-YE" sz="3200" dirty="0" smtClean="0"/>
              <a:t> </a:t>
            </a:r>
            <a:r>
              <a:rPr lang="ar-JO" sz="3200" dirty="0" smtClean="0"/>
              <a:t>معينة تتيح تعدد وجهات النظر، واجتهادات جديدة تشكل قوة للتقويم".</a:t>
            </a:r>
            <a:endParaRPr lang="en-US" sz="32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YE" sz="5400" b="1" dirty="0" smtClean="0"/>
              <a:t>التقويم الخارجي</a:t>
            </a:r>
            <a:endParaRPr lang="en-US" dirty="0"/>
          </a:p>
        </p:txBody>
      </p:sp>
      <p:sp>
        <p:nvSpPr>
          <p:cNvPr id="3" name="عنصر نائب للمحتوى 2"/>
          <p:cNvSpPr>
            <a:spLocks noGrp="1"/>
          </p:cNvSpPr>
          <p:nvPr>
            <p:ph idx="1"/>
          </p:nvPr>
        </p:nvSpPr>
        <p:spPr/>
        <p:txBody>
          <a:bodyPr>
            <a:noAutofit/>
          </a:bodyPr>
          <a:lstStyle/>
          <a:p>
            <a:pPr algn="r">
              <a:buNone/>
            </a:pPr>
            <a:r>
              <a:rPr lang="ar-YE" sz="2800" dirty="0" smtClean="0"/>
              <a:t> </a:t>
            </a:r>
            <a:r>
              <a:rPr lang="ar-JO" sz="2800" dirty="0" smtClean="0"/>
              <a:t>التقويم الخارجي إما أن يكون من:</a:t>
            </a:r>
            <a:endParaRPr lang="en-US" sz="2800" dirty="0" smtClean="0"/>
          </a:p>
          <a:p>
            <a:pPr algn="r">
              <a:buNone/>
            </a:pPr>
            <a:r>
              <a:rPr lang="ar-JO" sz="2800" dirty="0" smtClean="0"/>
              <a:t>-قبل شخص أو فريق يكلف بالمهمة من جهة رسمية أو من الجهة صاحبة البرنامج وهنا نتائج التقويم تكوم ملزمة.</a:t>
            </a:r>
            <a:endParaRPr lang="en-US" sz="2800" dirty="0" smtClean="0"/>
          </a:p>
          <a:p>
            <a:pPr algn="r">
              <a:buNone/>
            </a:pPr>
            <a:r>
              <a:rPr lang="ar-JO" sz="2800" dirty="0" smtClean="0"/>
              <a:t>-أو أن يكون من قبل باحث علمي أو مؤسسة بحوث علمية/ وهنا نتائج التقويم لا تكو</a:t>
            </a:r>
            <a:r>
              <a:rPr lang="ar-YE" sz="2800" dirty="0" smtClean="0"/>
              <a:t>ن</a:t>
            </a:r>
            <a:r>
              <a:rPr lang="ar-JO" sz="2800" dirty="0" smtClean="0"/>
              <a:t> ملزمة.</a:t>
            </a:r>
            <a:endParaRPr lang="en-US" sz="2800" dirty="0" smtClean="0"/>
          </a:p>
          <a:p>
            <a:pPr algn="r">
              <a:buNone/>
            </a:pPr>
            <a:r>
              <a:rPr lang="ar-JO" sz="2800" dirty="0" smtClean="0"/>
              <a:t>وبشكل عام أن النوعين " التقويم الداخلي والتقويم الخارجي" مفيدان ولازمان، وإن كل منهما يكمل الأخر لصالح البرنامج التربوي، لان رؤية كل منهما وتحليله وتفسيره تختلف عن الأخر، وبالتالي فهي تثري عميلة التقويم. </a:t>
            </a:r>
            <a:endParaRPr lang="en-US" sz="2800" dirty="0" smtClean="0"/>
          </a:p>
          <a:p>
            <a:endParaRPr lang="en-US" sz="28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ar-SA"/>
              <a:t>عناصر التقويم</a:t>
            </a:r>
            <a:endParaRPr lang="en-US"/>
          </a:p>
        </p:txBody>
      </p:sp>
      <p:graphicFrame>
        <p:nvGraphicFramePr>
          <p:cNvPr id="2" name="رسم تخطيطي 1"/>
          <p:cNvGraphicFramePr/>
          <p:nvPr>
            <p:extLst>
              <p:ext uri="{D42A27DB-BD31-4B8C-83A1-F6EECF244321}">
                <p14:modId xmlns:p14="http://schemas.microsoft.com/office/powerpoint/2010/main" val="497621892"/>
              </p:ext>
            </p:extLst>
          </p:nvPr>
        </p:nvGraphicFramePr>
        <p:xfrm>
          <a:off x="381000" y="1600200"/>
          <a:ext cx="8255000" cy="4392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721FD0E2-6A4A-4214-A8A1-C77B3D004637}" type="slidenum">
              <a:rPr lang="en-US"/>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dirty="0" smtClean="0"/>
              <a:t>1. </a:t>
            </a:r>
            <a:r>
              <a:rPr lang="ar-YE" sz="6000" dirty="0" smtClean="0"/>
              <a:t>الأشياء</a:t>
            </a:r>
            <a:endParaRPr lang="en-US" sz="6000" dirty="0"/>
          </a:p>
        </p:txBody>
      </p:sp>
      <p:sp>
        <p:nvSpPr>
          <p:cNvPr id="3" name="عنصر نائب للمحتوى 2"/>
          <p:cNvSpPr>
            <a:spLocks noGrp="1"/>
          </p:cNvSpPr>
          <p:nvPr>
            <p:ph idx="1"/>
          </p:nvPr>
        </p:nvSpPr>
        <p:spPr/>
        <p:txBody>
          <a:bodyPr>
            <a:normAutofit/>
          </a:bodyPr>
          <a:lstStyle/>
          <a:p>
            <a:pPr algn="ctr" rtl="1">
              <a:buNone/>
            </a:pPr>
            <a:r>
              <a:rPr lang="ar-JO" sz="4400" dirty="0" smtClean="0">
                <a:cs typeface="Arabic Transparent" pitchFamily="2" charset="-78"/>
              </a:rPr>
              <a:t>أكثر الأشياء العامة للتقويم هم الأفراد، والذين هم جزء من النظام التربوي مثل الطلبة، المتدربون، المعلمون، الإداريون، المدرسة، المنهج المدرسي، البرنامج التربوي.</a:t>
            </a:r>
            <a:endParaRPr lang="en-US" sz="4400" dirty="0" smtClean="0">
              <a:cs typeface="Arabic Transparent" pitchFamily="2" charset="-78"/>
            </a:endParaRPr>
          </a:p>
          <a:p>
            <a:pPr algn="ctr" rtl="1">
              <a:buNone/>
            </a:pPr>
            <a:endParaRPr lang="en-US" sz="4400" dirty="0">
              <a:cs typeface="Arabic Transparent" pitchFamily="2" charset="-78"/>
            </a:endParaRPr>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42938" y="214313"/>
            <a:ext cx="7772400" cy="1238250"/>
          </a:xfrm>
        </p:spPr>
        <p:txBody>
          <a:bodyPr>
            <a:normAutofit fontScale="90000"/>
          </a:bodyPr>
          <a:lstStyle/>
          <a:p>
            <a:pPr algn="ctr" eaLnBrk="1" hangingPunct="1"/>
            <a:r>
              <a:rPr lang="ar-EG" b="1" u="sng" smtClean="0">
                <a:solidFill>
                  <a:srgbClr val="FF0000"/>
                </a:solidFill>
              </a:rPr>
              <a:t>التقويم التربوي</a:t>
            </a:r>
            <a:br>
              <a:rPr lang="ar-EG" b="1" u="sng" smtClean="0">
                <a:solidFill>
                  <a:srgbClr val="FF0000"/>
                </a:solidFill>
              </a:rPr>
            </a:br>
            <a:r>
              <a:rPr lang="ar-EG" b="1" u="sng" smtClean="0">
                <a:solidFill>
                  <a:srgbClr val="FF0000"/>
                </a:solidFill>
              </a:rPr>
              <a:t>تعريفه , أهميته </a:t>
            </a:r>
            <a:endParaRPr lang="en-US" b="1" u="sng" smtClean="0">
              <a:solidFill>
                <a:srgbClr val="FF0000"/>
              </a:solidFill>
            </a:endParaRPr>
          </a:p>
        </p:txBody>
      </p:sp>
      <p:sp>
        <p:nvSpPr>
          <p:cNvPr id="4099" name="Rectangle 3"/>
          <p:cNvSpPr>
            <a:spLocks noGrp="1" noChangeArrowheads="1"/>
          </p:cNvSpPr>
          <p:nvPr>
            <p:ph type="subTitle" idx="1"/>
          </p:nvPr>
        </p:nvSpPr>
        <p:spPr>
          <a:xfrm>
            <a:off x="179389" y="1762125"/>
            <a:ext cx="8186690" cy="4810125"/>
          </a:xfrm>
          <a:ln w="38100">
            <a:solidFill>
              <a:srgbClr val="660066"/>
            </a:solidFill>
          </a:ln>
        </p:spPr>
        <p:txBody>
          <a:bodyPr>
            <a:normAutofit/>
          </a:bodyPr>
          <a:lstStyle/>
          <a:p>
            <a:pPr algn="ctr" eaLnBrk="1" hangingPunct="1"/>
            <a:r>
              <a:rPr lang="ar-EG" sz="3200" b="1" u="sng" dirty="0" smtClean="0"/>
              <a:t>مقدمة :</a:t>
            </a:r>
            <a:r>
              <a:rPr lang="ar-EG" sz="3200" dirty="0" smtClean="0"/>
              <a:t>                                                           </a:t>
            </a:r>
          </a:p>
          <a:p>
            <a:pPr algn="ctr" eaLnBrk="1" hangingPunct="1"/>
            <a:r>
              <a:rPr lang="ar-EG" sz="3200" b="1" dirty="0" smtClean="0"/>
              <a:t>من المسلمات التي تلازم البحث العلمي والباحثين أن تكون لديه أدوات مقننة ومنظمة </a:t>
            </a:r>
            <a:r>
              <a:rPr lang="ar-EG" sz="3200" b="1" dirty="0" err="1" smtClean="0"/>
              <a:t>و</a:t>
            </a:r>
            <a:r>
              <a:rPr lang="ar-EG" sz="3200" b="1" dirty="0" smtClean="0"/>
              <a:t> ذات أسس علمية تتصف بالدقة </a:t>
            </a:r>
            <a:r>
              <a:rPr lang="ar-EG" sz="3200" b="1" dirty="0" err="1" smtClean="0"/>
              <a:t>و</a:t>
            </a:r>
            <a:r>
              <a:rPr lang="ar-EG" sz="3200" b="1" dirty="0" smtClean="0"/>
              <a:t> الحيادية , تمكن هؤلاء من اصدار أحكام علي صلاحية الظواهر التي يتم الاهتمام</a:t>
            </a:r>
            <a:r>
              <a:rPr lang="en-US" sz="3200" b="1" dirty="0" smtClean="0"/>
              <a:t>`</a:t>
            </a:r>
            <a:r>
              <a:rPr lang="ar-SA" sz="3200" b="1" dirty="0" err="1" smtClean="0"/>
              <a:t>بها</a:t>
            </a:r>
            <a:r>
              <a:rPr lang="ar-EG" sz="3200" b="1" dirty="0" smtClean="0"/>
              <a:t> في سياق كل علم من العلوم التي ينتمي لها هؤلاء الباحثين. لذلك ازداد الاهتمام بدراسة العلم الذي يؤدي إلي تحقيق ذلك . ومن هنا ظهرت علوم خاصة بتقديم </a:t>
            </a:r>
            <a:r>
              <a:rPr lang="ar-EG" sz="3200" b="1" dirty="0" err="1" smtClean="0"/>
              <a:t>اجابات</a:t>
            </a:r>
            <a:r>
              <a:rPr lang="ar-EG" sz="3200" b="1" dirty="0" smtClean="0"/>
              <a:t> وافية عن طبيعة الظواهر والعوامل الني تؤثر فيها .</a:t>
            </a:r>
            <a:r>
              <a:rPr lang="ar-EG" sz="3200" dirty="0" smtClean="0"/>
              <a:t>  </a:t>
            </a:r>
            <a:endParaRPr lang="en-US" sz="3200" dirty="0" smtClean="0"/>
          </a:p>
        </p:txBody>
      </p:sp>
      <p:sp>
        <p:nvSpPr>
          <p:cNvPr id="4101" name="Footer Placeholder 4"/>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4100" name="Slide Number Placeholder 3"/>
          <p:cNvSpPr>
            <a:spLocks noGrp="1"/>
          </p:cNvSpPr>
          <p:nvPr>
            <p:ph type="sldNum" sz="quarter" idx="12"/>
          </p:nvPr>
        </p:nvSpPr>
        <p:spPr>
          <a:noFill/>
        </p:spPr>
        <p:txBody>
          <a:bodyPr/>
          <a:lstStyle/>
          <a:p>
            <a:fld id="{B1B8914E-D3D8-4E52-BCFA-556B0A8798A9}" type="slidenum">
              <a:rPr lang="ar-SA" smtClean="0"/>
              <a:pPr/>
              <a:t>3</a:t>
            </a:fld>
            <a:endParaRPr lang="en-GB"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2- المقاييس </a:t>
            </a:r>
            <a:r>
              <a:rPr lang="en-US" dirty="0"/>
              <a:t>Measures</a:t>
            </a:r>
            <a:br>
              <a:rPr lang="en-US" dirty="0"/>
            </a:br>
            <a:endParaRPr lang="en-US" dirty="0"/>
          </a:p>
        </p:txBody>
      </p:sp>
      <p:sp>
        <p:nvSpPr>
          <p:cNvPr id="3" name="عنصر نائب للمحتوى 2"/>
          <p:cNvSpPr>
            <a:spLocks noGrp="1"/>
          </p:cNvSpPr>
          <p:nvPr>
            <p:ph idx="1"/>
          </p:nvPr>
        </p:nvSpPr>
        <p:spPr/>
        <p:txBody>
          <a:bodyPr/>
          <a:lstStyle/>
          <a:p>
            <a:pPr algn="l" rtl="1"/>
            <a:r>
              <a:rPr lang="ar-JO" sz="3600" dirty="0" smtClean="0"/>
              <a:t>أو الأدوات التي تستخدم لتقويم الأشياء مثل: </a:t>
            </a:r>
            <a:endParaRPr lang="en-US" sz="3600" dirty="0" smtClean="0"/>
          </a:p>
          <a:p>
            <a:pPr marL="114300" indent="0" algn="r" rtl="1">
              <a:buNone/>
            </a:pPr>
            <a:r>
              <a:rPr lang="ar-JO" sz="3600" dirty="0" smtClean="0"/>
              <a:t>الاختبارات الكتابية والاستبيانات والمقابلات والسجلات القصصية وقوائم التدقيق وملف الطالب، والمناقشات الجماعية وغيرها " وسنأتي إليها لاحقاً" </a:t>
            </a:r>
            <a:endParaRPr lang="en-US" sz="36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ar-SA" b="1" dirty="0"/>
              <a:t>خصائص المقاييس</a:t>
            </a:r>
            <a:endParaRPr lang="en-US" b="1" dirty="0"/>
          </a:p>
        </p:txBody>
      </p:sp>
      <p:sp>
        <p:nvSpPr>
          <p:cNvPr id="14339" name="Rectangle 3"/>
          <p:cNvSpPr>
            <a:spLocks noGrp="1" noChangeArrowheads="1"/>
          </p:cNvSpPr>
          <p:nvPr>
            <p:ph idx="1"/>
          </p:nvPr>
        </p:nvSpPr>
        <p:spPr/>
        <p:txBody>
          <a:bodyPr>
            <a:normAutofit/>
          </a:bodyPr>
          <a:lstStyle/>
          <a:p>
            <a:pPr algn="r" rtl="1">
              <a:lnSpc>
                <a:spcPct val="80000"/>
              </a:lnSpc>
              <a:buFont typeface="Wingdings" pitchFamily="2" charset="2"/>
              <a:buChar char="q"/>
            </a:pPr>
            <a:r>
              <a:rPr lang="ar-SA" sz="2800" dirty="0"/>
              <a:t> </a:t>
            </a:r>
            <a:r>
              <a:rPr lang="ar-SA" sz="4000" dirty="0"/>
              <a:t>الثبات</a:t>
            </a:r>
            <a:r>
              <a:rPr lang="en-US" sz="4000" dirty="0"/>
              <a:t>       Reliability   </a:t>
            </a:r>
          </a:p>
          <a:p>
            <a:pPr algn="r" rtl="1">
              <a:lnSpc>
                <a:spcPct val="80000"/>
              </a:lnSpc>
              <a:buFont typeface="Wingdings" pitchFamily="2" charset="2"/>
              <a:buChar char="q"/>
            </a:pPr>
            <a:endParaRPr lang="en-US" sz="4000" dirty="0"/>
          </a:p>
          <a:p>
            <a:pPr algn="r" rtl="1">
              <a:lnSpc>
                <a:spcPct val="80000"/>
              </a:lnSpc>
              <a:buFont typeface="Wingdings" pitchFamily="2" charset="2"/>
              <a:buChar char="q"/>
            </a:pPr>
            <a:r>
              <a:rPr lang="en-US" sz="4000" dirty="0"/>
              <a:t> </a:t>
            </a:r>
            <a:r>
              <a:rPr lang="ar-SA" sz="4000" dirty="0"/>
              <a:t>الصدق</a:t>
            </a:r>
            <a:r>
              <a:rPr lang="en-US" sz="4000" dirty="0"/>
              <a:t>Validity   </a:t>
            </a:r>
          </a:p>
          <a:p>
            <a:pPr algn="r" rtl="1">
              <a:lnSpc>
                <a:spcPct val="80000"/>
              </a:lnSpc>
              <a:buFont typeface="Wingdings" pitchFamily="2" charset="2"/>
              <a:buChar char="q"/>
            </a:pPr>
            <a:endParaRPr lang="en-US" sz="4000" dirty="0"/>
          </a:p>
          <a:p>
            <a:pPr algn="r" rtl="1">
              <a:lnSpc>
                <a:spcPct val="80000"/>
              </a:lnSpc>
              <a:buFont typeface="Wingdings" pitchFamily="2" charset="2"/>
              <a:buChar char="q"/>
            </a:pPr>
            <a:r>
              <a:rPr lang="en-US" sz="4400" dirty="0"/>
              <a:t>  </a:t>
            </a:r>
            <a:r>
              <a:rPr lang="ar-SA" sz="4400" dirty="0"/>
              <a:t>الموضوعية</a:t>
            </a:r>
            <a:r>
              <a:rPr lang="en-US" sz="4400" dirty="0"/>
              <a:t>Objectivity   </a:t>
            </a:r>
          </a:p>
          <a:p>
            <a:pPr algn="r" rtl="1">
              <a:lnSpc>
                <a:spcPct val="80000"/>
              </a:lnSpc>
              <a:buFont typeface="Wingdings" pitchFamily="2" charset="2"/>
              <a:buChar char="q"/>
            </a:pPr>
            <a:endParaRPr lang="en-US" sz="4400" dirty="0"/>
          </a:p>
          <a:p>
            <a:pPr algn="r" rtl="1">
              <a:lnSpc>
                <a:spcPct val="80000"/>
              </a:lnSpc>
              <a:buFont typeface="Wingdings" pitchFamily="2" charset="2"/>
              <a:buChar char="q"/>
            </a:pPr>
            <a:r>
              <a:rPr lang="ar-SA" sz="4400" dirty="0"/>
              <a:t> قابلية الاستخدام</a:t>
            </a:r>
            <a:r>
              <a:rPr lang="en-US" sz="4400" dirty="0"/>
              <a:t>Usability   </a:t>
            </a:r>
            <a:r>
              <a:rPr lang="ar-SA" sz="4400" dirty="0"/>
              <a:t> </a:t>
            </a:r>
            <a:endParaRPr lang="en-US" sz="4400" dirty="0"/>
          </a:p>
        </p:txBody>
      </p:sp>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C79A32D6-E762-41BE-87AE-BE74013A3F31}" type="slidenum">
              <a:rPr lang="en-US"/>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dirty="0" smtClean="0">
                <a:solidFill>
                  <a:schemeClr val="tx1"/>
                </a:solidFill>
              </a:rPr>
              <a:t>أ. </a:t>
            </a:r>
            <a:r>
              <a:rPr lang="ar-YE" sz="6000" dirty="0" smtClean="0">
                <a:solidFill>
                  <a:schemeClr val="tx1"/>
                </a:solidFill>
              </a:rPr>
              <a:t>الثبات</a:t>
            </a:r>
            <a:endParaRPr lang="en-US" sz="6000" dirty="0">
              <a:solidFill>
                <a:schemeClr val="tx1"/>
              </a:solidFill>
            </a:endParaRPr>
          </a:p>
        </p:txBody>
      </p:sp>
      <p:sp>
        <p:nvSpPr>
          <p:cNvPr id="3" name="عنصر نائب للمحتوى 2"/>
          <p:cNvSpPr>
            <a:spLocks noGrp="1"/>
          </p:cNvSpPr>
          <p:nvPr>
            <p:ph idx="1"/>
          </p:nvPr>
        </p:nvSpPr>
        <p:spPr/>
        <p:txBody>
          <a:bodyPr>
            <a:noAutofit/>
          </a:bodyPr>
          <a:lstStyle/>
          <a:p>
            <a:pPr algn="ctr">
              <a:buNone/>
            </a:pPr>
            <a:r>
              <a:rPr lang="ar-JO" sz="4000" dirty="0" smtClean="0"/>
              <a:t>أي إن الأداة تعطي نفس النتائج تقريبا</a:t>
            </a:r>
            <a:r>
              <a:rPr lang="ar-SA" sz="4000" dirty="0" smtClean="0"/>
              <a:t> </a:t>
            </a:r>
            <a:r>
              <a:rPr lang="ar-SA" sz="4000" dirty="0"/>
              <a:t>إذا ما أعيد على نفس الأفراد في نفس </a:t>
            </a:r>
            <a:r>
              <a:rPr lang="ar-SA" sz="4000" dirty="0" smtClean="0"/>
              <a:t>الظروف وفي اوقات مختلفة ،</a:t>
            </a:r>
            <a:r>
              <a:rPr lang="ar-JO" sz="4000" dirty="0" smtClean="0"/>
              <a:t>ويقاس </a:t>
            </a:r>
            <a:r>
              <a:rPr lang="ar-JO" sz="4000" dirty="0"/>
              <a:t>هذا الثبات إحصائيا بحساب معامل الارتباط بين الدرجات التي حصل عليها </a:t>
            </a:r>
            <a:r>
              <a:rPr lang="ar-JO" sz="4000" dirty="0" smtClean="0"/>
              <a:t>ال</a:t>
            </a:r>
            <a:r>
              <a:rPr lang="ar-SA" sz="4000" dirty="0" smtClean="0"/>
              <a:t>أفراد </a:t>
            </a:r>
            <a:r>
              <a:rPr lang="ar-JO" sz="4000" dirty="0" smtClean="0"/>
              <a:t>في </a:t>
            </a:r>
            <a:r>
              <a:rPr lang="ar-JO" sz="4000" dirty="0"/>
              <a:t>المرة الأولى وبين النتائج في المرة </a:t>
            </a:r>
            <a:r>
              <a:rPr lang="ar-JO" sz="4000" dirty="0" smtClean="0"/>
              <a:t>الثانية</a:t>
            </a:r>
            <a:endParaRPr lang="en-US" sz="40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r" rtl="1">
              <a:buNone/>
            </a:pPr>
            <a:endParaRPr lang="ar-YE" dirty="0" smtClean="0"/>
          </a:p>
          <a:p>
            <a:pPr algn="r">
              <a:buNone/>
            </a:pPr>
            <a:r>
              <a:rPr lang="ar-JO" sz="3200" b="1" dirty="0" smtClean="0">
                <a:cs typeface="Arabic Transparent" pitchFamily="2" charset="-78"/>
              </a:rPr>
              <a:t>ب- الصدق </a:t>
            </a:r>
            <a:r>
              <a:rPr lang="en-US" sz="3200" b="1" dirty="0" smtClean="0">
                <a:cs typeface="Arabic Transparent" pitchFamily="2" charset="-78"/>
              </a:rPr>
              <a:t> </a:t>
            </a:r>
          </a:p>
          <a:p>
            <a:pPr>
              <a:buNone/>
            </a:pPr>
            <a:r>
              <a:rPr lang="ar-SA" sz="3200" dirty="0">
                <a:cs typeface="Arabic Transparent" pitchFamily="2" charset="-78"/>
              </a:rPr>
              <a:t>الاختبار الجيد هو الذي يقيس ما أعد من أجل قياسه </a:t>
            </a:r>
            <a:r>
              <a:rPr lang="ar-SA" sz="3200" dirty="0" smtClean="0">
                <a:cs typeface="Arabic Transparent" pitchFamily="2" charset="-78"/>
              </a:rPr>
              <a:t>فعلا</a:t>
            </a:r>
          </a:p>
          <a:p>
            <a:pPr>
              <a:buNone/>
            </a:pPr>
            <a:r>
              <a:rPr lang="ar-SA" sz="3200" dirty="0">
                <a:cs typeface="Arabic Transparent" pitchFamily="2" charset="-78"/>
              </a:rPr>
              <a:t> </a:t>
            </a:r>
            <a:r>
              <a:rPr lang="ar-SA" sz="3200" dirty="0" smtClean="0">
                <a:cs typeface="Arabic Transparent" pitchFamily="2" charset="-78"/>
              </a:rPr>
              <a:t>أي </a:t>
            </a:r>
            <a:r>
              <a:rPr lang="ar-SA" sz="3200" dirty="0">
                <a:cs typeface="Arabic Transparent" pitchFamily="2" charset="-78"/>
              </a:rPr>
              <a:t>يقيس الوظيفة التي أعد لقياسها ، ولا يقيس شيء مختلف </a:t>
            </a:r>
            <a:endParaRPr lang="en-US" sz="3200" dirty="0" smtClean="0">
              <a:cs typeface="Arabic Transparent" pitchFamily="2" charset="-78"/>
            </a:endParaRPr>
          </a:p>
          <a:p>
            <a:pPr algn="r">
              <a:buNone/>
            </a:pPr>
            <a:r>
              <a:rPr lang="ar-JO" sz="3200" b="1" dirty="0" smtClean="0">
                <a:cs typeface="Arabic Transparent" pitchFamily="2" charset="-78"/>
              </a:rPr>
              <a:t>ج-الموضوعية </a:t>
            </a:r>
            <a:r>
              <a:rPr lang="en-US" sz="3200" b="1" dirty="0" smtClean="0">
                <a:cs typeface="Arabic Transparent" pitchFamily="2" charset="-78"/>
              </a:rPr>
              <a:t> </a:t>
            </a:r>
          </a:p>
          <a:p>
            <a:pPr algn="r" rtl="1">
              <a:buNone/>
            </a:pPr>
            <a:r>
              <a:rPr lang="ar-JO" sz="3200" dirty="0" smtClean="0">
                <a:cs typeface="Arabic Transparent" pitchFamily="2" charset="-78"/>
              </a:rPr>
              <a:t>أداة التقويم لا تتأثر بالعامل الذاتي للمقوم، أي يتمثل في عدم تأثير شخصية واضع الدرجات على طريقة تقديره لها.   حيث يتم تصحيح الاختبار ورصد الدرجات له بطريقة واحدة مهما اختلف المصححون.</a:t>
            </a:r>
            <a:endParaRPr lang="en-US" sz="3200" dirty="0">
              <a:cs typeface="Arabic Transparent" pitchFamily="2" charset="-78"/>
            </a:endParaRPr>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114300" indent="0" algn="r" rtl="1">
              <a:buNone/>
            </a:pPr>
            <a:r>
              <a:rPr lang="ar-YE" sz="3600" b="1" dirty="0" smtClean="0"/>
              <a:t>د_ قابلية الاستعمال</a:t>
            </a:r>
            <a:endParaRPr lang="ar-YE" sz="3600" dirty="0" smtClean="0"/>
          </a:p>
          <a:p>
            <a:pPr algn="r" rtl="1">
              <a:buNone/>
            </a:pPr>
            <a:r>
              <a:rPr lang="ar-JO" sz="3600" dirty="0" smtClean="0"/>
              <a:t>تعن</a:t>
            </a:r>
            <a:r>
              <a:rPr lang="ar-YE" sz="3600" dirty="0" smtClean="0"/>
              <a:t>ي أن</a:t>
            </a:r>
            <a:r>
              <a:rPr lang="ar-JO" sz="3600" dirty="0" smtClean="0"/>
              <a:t> اختبارا من ساعتين لن يكون مناسباً في فترة زمنية محددة بساعة واحدة فقط مثلاً، كذلك ينبغي على المقوم تجنب استخدام أدوات القياس صعبة التطبيق أو صعبة التصحيح أو ذات كلفة اقتصادية عالية. </a:t>
            </a:r>
            <a:endParaRPr lang="en-US" sz="3600" dirty="0" smtClean="0"/>
          </a:p>
          <a:p>
            <a:pPr algn="r" rtl="1">
              <a:buNone/>
            </a:pPr>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YE" b="1" dirty="0" smtClean="0"/>
              <a:t>ماذا نقوم ؟</a:t>
            </a:r>
            <a:endParaRPr lang="en-US" b="1" dirty="0"/>
          </a:p>
        </p:txBody>
      </p:sp>
      <p:sp>
        <p:nvSpPr>
          <p:cNvPr id="3" name="عنصر نائب للمحتوى 2"/>
          <p:cNvSpPr>
            <a:spLocks noGrp="1"/>
          </p:cNvSpPr>
          <p:nvPr>
            <p:ph idx="1"/>
          </p:nvPr>
        </p:nvSpPr>
        <p:spPr/>
        <p:txBody>
          <a:bodyPr/>
          <a:lstStyle/>
          <a:p>
            <a:pPr algn="r" rtl="1">
              <a:buNone/>
            </a:pPr>
            <a:endParaRPr lang="ar-YE" dirty="0" smtClean="0"/>
          </a:p>
          <a:p>
            <a:pPr algn="r"/>
            <a:r>
              <a:rPr lang="ar-JO" sz="4400" dirty="0" smtClean="0"/>
              <a:t>لكل برنامج تربوي ثلاث مجالات أو جوان</a:t>
            </a:r>
            <a:r>
              <a:rPr lang="ar-YE" sz="4400" dirty="0" smtClean="0"/>
              <a:t>ب</a:t>
            </a:r>
            <a:r>
              <a:rPr lang="ar-JO" sz="4400" dirty="0" smtClean="0"/>
              <a:t> أساسية هي:</a:t>
            </a:r>
            <a:endParaRPr lang="en-US" sz="4400" dirty="0" smtClean="0"/>
          </a:p>
          <a:p>
            <a:pPr algn="r">
              <a:buNone/>
            </a:pPr>
            <a:r>
              <a:rPr lang="ar-YE" sz="4400" dirty="0" smtClean="0"/>
              <a:t>1. </a:t>
            </a:r>
            <a:r>
              <a:rPr lang="ar-YE" sz="4400" dirty="0" err="1" smtClean="0"/>
              <a:t>مدخلات</a:t>
            </a:r>
            <a:endParaRPr lang="ar-YE" sz="4400" dirty="0" smtClean="0"/>
          </a:p>
          <a:p>
            <a:pPr algn="r">
              <a:buNone/>
            </a:pPr>
            <a:r>
              <a:rPr lang="ar-YE" sz="4400" dirty="0" smtClean="0"/>
              <a:t>2. عمليات</a:t>
            </a:r>
          </a:p>
          <a:p>
            <a:pPr algn="r">
              <a:buNone/>
            </a:pPr>
            <a:r>
              <a:rPr lang="ar-YE" sz="4400" dirty="0" smtClean="0"/>
              <a:t>3. مخرجات</a:t>
            </a:r>
            <a:endParaRPr lang="en-US" sz="44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r>
              <a:rPr lang="ar-SA" dirty="0"/>
              <a:t>ماذا نقوم ؟</a:t>
            </a:r>
            <a:endParaRPr lang="en-US" dirty="0"/>
          </a:p>
        </p:txBody>
      </p:sp>
      <p:graphicFrame>
        <p:nvGraphicFramePr>
          <p:cNvPr id="2" name="رسم تخطيطي 1"/>
          <p:cNvGraphicFramePr/>
          <p:nvPr/>
        </p:nvGraphicFramePr>
        <p:xfrm>
          <a:off x="431800" y="1587500"/>
          <a:ext cx="8208963" cy="4392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3A37B4EE-226F-41DB-A904-9494A2AE6916}" type="slidenum">
              <a:rPr lang="en-US"/>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pPr algn="ctr"/>
            <a:r>
              <a:rPr lang="ar-SA" b="1" dirty="0" smtClean="0"/>
              <a:t>مجالات التقويم</a:t>
            </a:r>
            <a:endParaRPr lang="en-US" b="1" dirty="0"/>
          </a:p>
        </p:txBody>
      </p:sp>
      <p:graphicFrame>
        <p:nvGraphicFramePr>
          <p:cNvPr id="2" name="رسم تخطيطي 1"/>
          <p:cNvGraphicFramePr/>
          <p:nvPr/>
        </p:nvGraphicFramePr>
        <p:xfrm>
          <a:off x="431007" y="1447800"/>
          <a:ext cx="7874794" cy="4790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15D1D856-A6DA-45C8-BC93-8A8AF3436064}" type="slidenum">
              <a:rPr lang="en-US"/>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كيف نقوم؟</a:t>
            </a:r>
            <a:endParaRPr lang="en-US" b="1" dirty="0"/>
          </a:p>
        </p:txBody>
      </p:sp>
      <p:sp>
        <p:nvSpPr>
          <p:cNvPr id="3" name="Content Placeholder 2"/>
          <p:cNvSpPr>
            <a:spLocks noGrp="1"/>
          </p:cNvSpPr>
          <p:nvPr>
            <p:ph idx="1"/>
          </p:nvPr>
        </p:nvSpPr>
        <p:spPr/>
        <p:txBody>
          <a:bodyPr/>
          <a:lstStyle/>
          <a:p>
            <a:pPr algn="r" rtl="1">
              <a:buFont typeface="Wingdings" pitchFamily="2" charset="2"/>
              <a:buChar char="v"/>
            </a:pPr>
            <a:r>
              <a:rPr lang="ar-SA" sz="3200" dirty="0" smtClean="0"/>
              <a:t>التقويم في ضوء أهداف البرنامج أم بعيداً عنها ؟</a:t>
            </a:r>
          </a:p>
          <a:p>
            <a:pPr algn="r" rtl="1">
              <a:buFont typeface="Wingdings" pitchFamily="2" charset="2"/>
              <a:buChar char="v"/>
            </a:pPr>
            <a:endParaRPr lang="ar-SA" sz="3200" dirty="0" smtClean="0"/>
          </a:p>
          <a:p>
            <a:pPr algn="r" rtl="1">
              <a:buFont typeface="Wingdings" pitchFamily="2" charset="2"/>
              <a:buChar char="v"/>
            </a:pPr>
            <a:r>
              <a:rPr lang="ar-SA" sz="3200" dirty="0" smtClean="0"/>
              <a:t> التقويم لإعطاء القيمة أو الحكم أم من أجل إصدار قرار ؟</a:t>
            </a:r>
          </a:p>
          <a:p>
            <a:pPr algn="r" rtl="1">
              <a:buFont typeface="Wingdings" pitchFamily="2" charset="2"/>
              <a:buChar char="v"/>
            </a:pPr>
            <a:endParaRPr lang="ar-SA" sz="3200" dirty="0" smtClean="0"/>
          </a:p>
          <a:p>
            <a:pPr algn="r" rtl="1">
              <a:buFont typeface="Wingdings" pitchFamily="2" charset="2"/>
              <a:buChar char="v"/>
            </a:pPr>
            <a:r>
              <a:rPr lang="ar-SA" sz="3200" dirty="0" smtClean="0"/>
              <a:t> التقويم مصغر أم مكبر ؟</a:t>
            </a:r>
            <a:endParaRPr lang="en-US" sz="3200" dirty="0" smtClean="0"/>
          </a:p>
          <a:p>
            <a:endParaRPr lang="en-US" dirty="0"/>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a:r>
              <a:rPr lang="ar-SA" b="1" dirty="0"/>
              <a:t>خصائص التقويم الفعال </a:t>
            </a:r>
            <a:endParaRPr lang="en-US" b="1" dirty="0"/>
          </a:p>
        </p:txBody>
      </p:sp>
      <p:sp>
        <p:nvSpPr>
          <p:cNvPr id="20483" name="Rectangle 3"/>
          <p:cNvSpPr>
            <a:spLocks noGrp="1" noChangeArrowheads="1"/>
          </p:cNvSpPr>
          <p:nvPr>
            <p:ph idx="1"/>
          </p:nvPr>
        </p:nvSpPr>
        <p:spPr/>
        <p:txBody>
          <a:bodyPr/>
          <a:lstStyle/>
          <a:p>
            <a:pPr algn="r" rtl="1">
              <a:lnSpc>
                <a:spcPct val="90000"/>
              </a:lnSpc>
              <a:buFont typeface="Wingdings" pitchFamily="2" charset="2"/>
              <a:buChar char="Ø"/>
            </a:pPr>
            <a:r>
              <a:rPr lang="ar-SA"/>
              <a:t> البنائية</a:t>
            </a:r>
          </a:p>
          <a:p>
            <a:pPr algn="r" rtl="1">
              <a:lnSpc>
                <a:spcPct val="90000"/>
              </a:lnSpc>
              <a:buFont typeface="Wingdings" pitchFamily="2" charset="2"/>
              <a:buChar char="Ø"/>
            </a:pPr>
            <a:r>
              <a:rPr lang="ar-SA"/>
              <a:t> شمولية الأدوات والمقاييس</a:t>
            </a:r>
          </a:p>
          <a:p>
            <a:pPr algn="r" rtl="1">
              <a:lnSpc>
                <a:spcPct val="90000"/>
              </a:lnSpc>
              <a:buFont typeface="Wingdings" pitchFamily="2" charset="2"/>
              <a:buChar char="Ø"/>
            </a:pPr>
            <a:r>
              <a:rPr lang="ar-SA"/>
              <a:t> الدقة</a:t>
            </a:r>
          </a:p>
          <a:p>
            <a:pPr algn="r" rtl="1">
              <a:lnSpc>
                <a:spcPct val="90000"/>
              </a:lnSpc>
              <a:buFont typeface="Wingdings" pitchFamily="2" charset="2"/>
              <a:buChar char="Ø"/>
            </a:pPr>
            <a:r>
              <a:rPr lang="ar-SA"/>
              <a:t> الاستمرارية</a:t>
            </a:r>
          </a:p>
          <a:p>
            <a:pPr algn="r" rtl="1">
              <a:lnSpc>
                <a:spcPct val="90000"/>
              </a:lnSpc>
              <a:buFont typeface="Wingdings" pitchFamily="2" charset="2"/>
              <a:buChar char="Ø"/>
            </a:pPr>
            <a:r>
              <a:rPr lang="ar-SA"/>
              <a:t> الوضوح</a:t>
            </a:r>
          </a:p>
          <a:p>
            <a:pPr algn="r" rtl="1">
              <a:lnSpc>
                <a:spcPct val="90000"/>
              </a:lnSpc>
              <a:buFont typeface="Wingdings" pitchFamily="2" charset="2"/>
              <a:buChar char="Ø"/>
            </a:pPr>
            <a:r>
              <a:rPr lang="ar-SA"/>
              <a:t> عمل كمي ونوعي</a:t>
            </a:r>
          </a:p>
          <a:p>
            <a:pPr algn="r" rtl="1">
              <a:lnSpc>
                <a:spcPct val="90000"/>
              </a:lnSpc>
              <a:buFont typeface="Wingdings" pitchFamily="2" charset="2"/>
              <a:buChar char="Ø"/>
            </a:pPr>
            <a:r>
              <a:rPr lang="ar-SA"/>
              <a:t>التعاون والمشاركة</a:t>
            </a:r>
          </a:p>
          <a:p>
            <a:pPr algn="r" rtl="1">
              <a:lnSpc>
                <a:spcPct val="90000"/>
              </a:lnSpc>
              <a:buFont typeface="Wingdings" pitchFamily="2" charset="2"/>
              <a:buChar char="Ø"/>
            </a:pPr>
            <a:r>
              <a:rPr lang="ar-SA"/>
              <a:t> المنفعة والفائدة</a:t>
            </a:r>
            <a:endParaRPr lang="en-US"/>
          </a:p>
        </p:txBody>
      </p:sp>
      <p:sp>
        <p:nvSpPr>
          <p:cNvPr id="4" name="Footer Placeholder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Slide Number Placeholder 5"/>
          <p:cNvSpPr>
            <a:spLocks noGrp="1"/>
          </p:cNvSpPr>
          <p:nvPr>
            <p:ph type="sldNum" sz="quarter" idx="12"/>
          </p:nvPr>
        </p:nvSpPr>
        <p:spPr/>
        <p:txBody>
          <a:bodyPr/>
          <a:lstStyle/>
          <a:p>
            <a:fld id="{90A42E09-7B32-40AC-A469-65C849E3428D}" type="slidenum">
              <a:rPr lang="en-US"/>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ar-SA" sz="4000" b="1" dirty="0" smtClean="0">
                <a:solidFill>
                  <a:srgbClr val="FF0000"/>
                </a:solidFill>
              </a:rPr>
              <a:t>مفهوم التقويم</a:t>
            </a:r>
            <a:endParaRPr lang="en-US" sz="4000" b="1" dirty="0" smtClean="0">
              <a:solidFill>
                <a:srgbClr val="FF0000"/>
              </a:solidFill>
            </a:endParaRPr>
          </a:p>
        </p:txBody>
      </p:sp>
      <p:sp>
        <p:nvSpPr>
          <p:cNvPr id="5123" name="Content Placeholder 2"/>
          <p:cNvSpPr>
            <a:spLocks noGrp="1"/>
          </p:cNvSpPr>
          <p:nvPr>
            <p:ph idx="1"/>
          </p:nvPr>
        </p:nvSpPr>
        <p:spPr/>
        <p:txBody>
          <a:bodyPr/>
          <a:lstStyle/>
          <a:p>
            <a:pPr algn="r" rtl="1">
              <a:buFont typeface="Wingdings" pitchFamily="2" charset="2"/>
              <a:buNone/>
            </a:pPr>
            <a:r>
              <a:rPr lang="ar-SA" sz="3200" b="1" dirty="0" smtClean="0">
                <a:solidFill>
                  <a:srgbClr val="92D050"/>
                </a:solidFill>
              </a:rPr>
              <a:t>المعنى اللغوي :</a:t>
            </a:r>
            <a:endParaRPr lang="en-US" sz="3200" dirty="0" smtClean="0">
              <a:solidFill>
                <a:srgbClr val="92D050"/>
              </a:solidFill>
            </a:endParaRPr>
          </a:p>
          <a:p>
            <a:pPr algn="r" rtl="1"/>
            <a:r>
              <a:rPr lang="ar-SA" sz="3200" dirty="0" smtClean="0"/>
              <a:t>تعني كلمة التقويم في أصلها اللغوي : تقدير الشيء وإعطائه قيمة ما, والحكم عليه وإصلاح اعوجاجه .</a:t>
            </a:r>
          </a:p>
          <a:p>
            <a:pPr algn="r" rtl="1">
              <a:buNone/>
            </a:pPr>
            <a:endParaRPr lang="en-US" sz="3200" dirty="0" smtClean="0"/>
          </a:p>
          <a:p>
            <a:pPr algn="r" rtl="1">
              <a:buFont typeface="Wingdings" pitchFamily="2" charset="2"/>
              <a:buNone/>
            </a:pPr>
            <a:r>
              <a:rPr lang="ar-SA" sz="3200" b="1" dirty="0">
                <a:solidFill>
                  <a:srgbClr val="92D050"/>
                </a:solidFill>
              </a:rPr>
              <a:t>المعنى التربوي : </a:t>
            </a:r>
            <a:endParaRPr lang="en-US" sz="3200" b="1" dirty="0">
              <a:solidFill>
                <a:srgbClr val="92D050"/>
              </a:solidFill>
            </a:endParaRPr>
          </a:p>
          <a:p>
            <a:pPr algn="r" rtl="1"/>
            <a:r>
              <a:rPr lang="ar-SA" sz="3200" dirty="0" smtClean="0"/>
              <a:t>هو إصدار حكم أو هو العملية التي من خلالها نستطيع أن نتأكد من تحقيق الأهداف التربوية .</a:t>
            </a:r>
            <a:endParaRPr lang="en-US" sz="3200" dirty="0" smtClean="0"/>
          </a:p>
          <a:p>
            <a:pPr algn="r" rtl="1"/>
            <a:endParaRPr lang="en-US" dirty="0" smtClean="0"/>
          </a:p>
        </p:txBody>
      </p:sp>
      <p:sp>
        <p:nvSpPr>
          <p:cNvPr id="5124" name="Footer Placeholder 3"/>
          <p:cNvSpPr>
            <a:spLocks noGrp="1"/>
          </p:cNvSpPr>
          <p:nvPr>
            <p:ph type="ftr" sz="quarter" idx="11"/>
          </p:nvPr>
        </p:nvSpPr>
        <p:spPr>
          <a:noFill/>
        </p:spPr>
        <p:txBody>
          <a:bodyPr/>
          <a:lstStyle/>
          <a:p>
            <a:r>
              <a:rPr lang="ar-SA" dirty="0" smtClean="0"/>
              <a:t>الوحدة الأولى تقويم البرامج التربوية</a:t>
            </a:r>
            <a:endParaRPr lang="en-GB" dirty="0" smtClean="0"/>
          </a:p>
        </p:txBody>
      </p:sp>
      <p:sp>
        <p:nvSpPr>
          <p:cNvPr id="5125" name="Slide Number Placeholder 4"/>
          <p:cNvSpPr>
            <a:spLocks noGrp="1"/>
          </p:cNvSpPr>
          <p:nvPr>
            <p:ph type="sldNum" sz="quarter" idx="12"/>
          </p:nvPr>
        </p:nvSpPr>
        <p:spPr>
          <a:noFill/>
        </p:spPr>
        <p:txBody>
          <a:bodyPr/>
          <a:lstStyle/>
          <a:p>
            <a:fld id="{28C1616C-E8C7-4B84-BDE5-33C4BE0F6E29}" type="slidenum">
              <a:rPr lang="ar-SA" smtClean="0"/>
              <a:pPr/>
              <a:t>4</a:t>
            </a:fld>
            <a:endParaRPr lang="en-GB"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a:r>
              <a:rPr lang="ar-JO" sz="4000" dirty="0" smtClean="0"/>
              <a:t>إن التقويم الجيد الذي يساعد في تجويد أداء</a:t>
            </a:r>
            <a:r>
              <a:rPr lang="ar-YE" sz="4000" dirty="0" smtClean="0"/>
              <a:t> </a:t>
            </a:r>
            <a:r>
              <a:rPr lang="ar-JO" sz="4000" dirty="0" smtClean="0"/>
              <a:t>المؤسسات والأنظمة التربوية بمختلف مكوناتها، وتحسين البرامج التعليمية والتدريبية ينبغي </a:t>
            </a:r>
            <a:r>
              <a:rPr lang="ar-JO" sz="4000" dirty="0" err="1" smtClean="0"/>
              <a:t>ان</a:t>
            </a:r>
            <a:r>
              <a:rPr lang="ar-JO" sz="4000" dirty="0" smtClean="0"/>
              <a:t> يتميز بخصائص أساسية هي:</a:t>
            </a:r>
            <a:endParaRPr lang="en-US" sz="40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a:buNone/>
            </a:pPr>
            <a:r>
              <a:rPr lang="ar-JO" sz="3200" b="1" dirty="0" smtClean="0"/>
              <a:t>1-البنائية</a:t>
            </a:r>
            <a:endParaRPr lang="en-US" sz="3200" b="1" dirty="0" smtClean="0"/>
          </a:p>
          <a:p>
            <a:pPr algn="r">
              <a:buNone/>
            </a:pPr>
            <a:r>
              <a:rPr lang="ar-JO" sz="3200" dirty="0" smtClean="0"/>
              <a:t>ينبغي </a:t>
            </a:r>
            <a:r>
              <a:rPr lang="ar-JO" sz="3200" dirty="0" err="1" smtClean="0"/>
              <a:t>ان</a:t>
            </a:r>
            <a:r>
              <a:rPr lang="ar-JO" sz="3200" dirty="0" smtClean="0"/>
              <a:t> يوجه التقويم نحو تحسين الواقع وليس النقد السلبي الذي يكشف فقط عن العيوب وجوانب القصور.</a:t>
            </a:r>
            <a:endParaRPr lang="en-US" sz="3200" dirty="0" smtClean="0"/>
          </a:p>
          <a:p>
            <a:pPr algn="r">
              <a:buNone/>
            </a:pPr>
            <a:r>
              <a:rPr lang="ar-JO" sz="3200" b="1" dirty="0" smtClean="0"/>
              <a:t>2-الشمولية</a:t>
            </a:r>
            <a:endParaRPr lang="en-US" sz="3200" b="1" dirty="0" smtClean="0"/>
          </a:p>
          <a:p>
            <a:pPr algn="r">
              <a:buNone/>
            </a:pPr>
            <a:r>
              <a:rPr lang="ar-JO" sz="3200" dirty="0" smtClean="0"/>
              <a:t>اشتماله على عدد من الأدوات والوسائل التقويمية كالمقابلات الفردية أو الجماعية، الاستبيانات، السجلات، دراسة الحالة، تحليل الوثائق ، المقاييس، الاختبارات، .... وكذلك عدم اقتصار التقويم على جانب صغير من البرنامج.</a:t>
            </a:r>
            <a:endParaRPr lang="en-US" sz="3200" dirty="0" smtClean="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r">
              <a:buNone/>
            </a:pPr>
            <a:r>
              <a:rPr lang="ar-YE" b="1" dirty="0" smtClean="0"/>
              <a:t>3_ </a:t>
            </a:r>
            <a:r>
              <a:rPr lang="ar-JO" sz="3200" b="1" dirty="0" smtClean="0"/>
              <a:t>الدقة</a:t>
            </a:r>
            <a:endParaRPr lang="en-US" sz="3200" b="1" dirty="0" smtClean="0"/>
          </a:p>
          <a:p>
            <a:pPr algn="r">
              <a:buNone/>
            </a:pPr>
            <a:r>
              <a:rPr lang="ar-JO" sz="3200" dirty="0" smtClean="0"/>
              <a:t>يجب أن يقدم التقويم معلومات فنية كافية تتعلق بجوانب الشيء المراد تقويمه، بحيث يوضح مواطن القوة التي يمكن تعزيزها، ويكشف عن أوجه الضعف التي ينبغي التغلب عليها</a:t>
            </a:r>
            <a:r>
              <a:rPr lang="ar-YE" sz="3200" dirty="0" smtClean="0"/>
              <a:t> </a:t>
            </a:r>
          </a:p>
          <a:p>
            <a:pPr algn="r">
              <a:buNone/>
            </a:pPr>
            <a:endParaRPr lang="ar-YE" sz="3200" b="1" dirty="0" smtClean="0"/>
          </a:p>
          <a:p>
            <a:pPr algn="r">
              <a:buNone/>
            </a:pPr>
            <a:r>
              <a:rPr lang="ar-JO" sz="3200" dirty="0" smtClean="0"/>
              <a:t> </a:t>
            </a:r>
            <a:r>
              <a:rPr lang="ar-YE" sz="3200" dirty="0" smtClean="0"/>
              <a:t>4_</a:t>
            </a:r>
            <a:r>
              <a:rPr lang="ar-JO" sz="3200" dirty="0" smtClean="0"/>
              <a:t>التقويم الجيد يتصف </a:t>
            </a:r>
            <a:r>
              <a:rPr lang="ar-JO" sz="3200" b="1" dirty="0" smtClean="0"/>
              <a:t>بالاستمرارية</a:t>
            </a:r>
            <a:r>
              <a:rPr lang="ar-JO" sz="3200" dirty="0" smtClean="0"/>
              <a:t> فلا يتوقف عند نقطة معينة </a:t>
            </a:r>
            <a:endParaRPr lang="ar-YE" sz="3200" dirty="0" smtClean="0"/>
          </a:p>
          <a:p>
            <a:pPr algn="r">
              <a:buNone/>
            </a:pPr>
            <a:r>
              <a:rPr lang="ar-JO" sz="3200" dirty="0" smtClean="0"/>
              <a:t>نهائية ليعطي صورة دقيقة عن البرنامج.</a:t>
            </a:r>
            <a:endParaRPr lang="en-US" sz="3200" dirty="0" smtClean="0"/>
          </a:p>
          <a:p>
            <a:pPr algn="r">
              <a:buNone/>
            </a:pPr>
            <a:endParaRPr lang="ar-YE" sz="3200" dirty="0" smtClean="0"/>
          </a:p>
          <a:p>
            <a:pPr algn="r">
              <a:buNone/>
            </a:pPr>
            <a:r>
              <a:rPr lang="ar-YE" sz="3200" dirty="0" smtClean="0"/>
              <a:t>5_</a:t>
            </a:r>
            <a:r>
              <a:rPr lang="ar-JO" sz="3200" dirty="0" smtClean="0"/>
              <a:t>برنامج التقويم الفعال هو البرنامج الذي تتصف أهدافه </a:t>
            </a:r>
            <a:r>
              <a:rPr lang="ar-JO" sz="3200" b="1" dirty="0" smtClean="0"/>
              <a:t>بالوضوح والصياغة الجيدة</a:t>
            </a:r>
            <a:r>
              <a:rPr lang="ar-JO" sz="3200" dirty="0" smtClean="0"/>
              <a:t>.</a:t>
            </a:r>
            <a:endParaRPr lang="en-US" sz="3200" dirty="0" smtClean="0"/>
          </a:p>
          <a:p>
            <a:pPr algn="r">
              <a:buNone/>
            </a:pPr>
            <a:r>
              <a:rPr lang="ar-JO" sz="3200" dirty="0" smtClean="0"/>
              <a:t>.</a:t>
            </a:r>
            <a:endParaRPr lang="en-US" sz="32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a:buNone/>
            </a:pPr>
            <a:r>
              <a:rPr lang="ar-YE" sz="2800" dirty="0" smtClean="0"/>
              <a:t>6</a:t>
            </a:r>
            <a:r>
              <a:rPr lang="ar-JO" sz="2800" dirty="0" smtClean="0"/>
              <a:t>-</a:t>
            </a:r>
            <a:r>
              <a:rPr lang="ar-JO" sz="2800" dirty="0" err="1" smtClean="0"/>
              <a:t>ان</a:t>
            </a:r>
            <a:r>
              <a:rPr lang="ar-JO" sz="2800" dirty="0" smtClean="0"/>
              <a:t> يتصف التقويم بكونه عملاً </a:t>
            </a:r>
            <a:r>
              <a:rPr lang="ar-JO" sz="2800" b="1" dirty="0" smtClean="0"/>
              <a:t>وصفياً وكمياً</a:t>
            </a:r>
            <a:r>
              <a:rPr lang="ar-JO" sz="2800" dirty="0" smtClean="0"/>
              <a:t>/ لهذا في نهاية التقويم لا بد من إعطاء تقرير كمي بالنتائج وتقرير وصفي.</a:t>
            </a:r>
            <a:endParaRPr lang="en-US" sz="2800" dirty="0" smtClean="0"/>
          </a:p>
          <a:p>
            <a:pPr algn="r">
              <a:buNone/>
            </a:pPr>
            <a:r>
              <a:rPr lang="ar-YE" sz="2800" dirty="0" smtClean="0"/>
              <a:t>7_</a:t>
            </a:r>
            <a:r>
              <a:rPr lang="ar-JO" sz="2800" dirty="0" smtClean="0"/>
              <a:t>التقويم الجيد عمل </a:t>
            </a:r>
            <a:r>
              <a:rPr lang="ar-JO" sz="2800" b="1" dirty="0" smtClean="0"/>
              <a:t>تعاوني</a:t>
            </a:r>
            <a:r>
              <a:rPr lang="ar-JO" sz="2800" dirty="0" smtClean="0"/>
              <a:t> يشترك فيه معظم الأطراف كالمعلم والطالب والإداري وولي أمر الطالب وغيرهم.</a:t>
            </a:r>
            <a:endParaRPr lang="en-US" sz="2800" dirty="0" smtClean="0"/>
          </a:p>
          <a:p>
            <a:pPr algn="r">
              <a:buNone/>
            </a:pPr>
            <a:r>
              <a:rPr lang="ar-YE" sz="2800" dirty="0" smtClean="0"/>
              <a:t>8</a:t>
            </a:r>
            <a:r>
              <a:rPr lang="ar-JO" sz="2800" dirty="0" smtClean="0"/>
              <a:t>-ا</a:t>
            </a:r>
            <a:r>
              <a:rPr lang="ar-JO" sz="2800" b="1" dirty="0" smtClean="0"/>
              <a:t>لمنفعة</a:t>
            </a:r>
            <a:r>
              <a:rPr lang="ar-JO" sz="2800" dirty="0" smtClean="0"/>
              <a:t> أو الفائدة المرجوة</a:t>
            </a:r>
            <a:endParaRPr lang="en-US" sz="2800" dirty="0" smtClean="0"/>
          </a:p>
          <a:p>
            <a:pPr algn="r">
              <a:buNone/>
            </a:pPr>
            <a:r>
              <a:rPr lang="ar-JO" sz="2800" dirty="0" smtClean="0"/>
              <a:t>التقويم ينبغي أن يخدم اهتمامات واحتياجات الأطراف المعنية من المعلومات.</a:t>
            </a:r>
            <a:endParaRPr lang="en-US" sz="2800" dirty="0" smtClean="0"/>
          </a:p>
          <a:p>
            <a:pPr algn="r" rtl="1">
              <a:buNone/>
            </a:pPr>
            <a:r>
              <a:rPr lang="ar-YE" sz="2800" dirty="0" smtClean="0"/>
              <a:t>9</a:t>
            </a:r>
            <a:r>
              <a:rPr lang="ar-JO" sz="2800" dirty="0" smtClean="0"/>
              <a:t>-التقويم الجيد عليه مراعاة </a:t>
            </a:r>
            <a:r>
              <a:rPr lang="ar-JO" sz="2800" b="1" dirty="0" smtClean="0"/>
              <a:t>الضوابط الأخلاقية والقانونية </a:t>
            </a:r>
            <a:r>
              <a:rPr lang="ar-JO" sz="2800" dirty="0" smtClean="0"/>
              <a:t>مثل احترام خصوصية الأفراد والمؤسسات، وحقوق الإنسان</a:t>
            </a:r>
            <a:endParaRPr lang="en-US" sz="28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YE" b="1" dirty="0" smtClean="0"/>
              <a:t>الضوابط الأخلاقية للتقويم</a:t>
            </a:r>
            <a:endParaRPr lang="en-US" b="1" dirty="0"/>
          </a:p>
        </p:txBody>
      </p:sp>
      <p:sp>
        <p:nvSpPr>
          <p:cNvPr id="3" name="عنصر نائب للمحتوى 2"/>
          <p:cNvSpPr>
            <a:spLocks noGrp="1"/>
          </p:cNvSpPr>
          <p:nvPr>
            <p:ph idx="1"/>
          </p:nvPr>
        </p:nvSpPr>
        <p:spPr/>
        <p:txBody>
          <a:bodyPr>
            <a:normAutofit/>
          </a:bodyPr>
          <a:lstStyle/>
          <a:p>
            <a:pPr algn="r">
              <a:buNone/>
            </a:pPr>
            <a:r>
              <a:rPr lang="ar-JO" sz="3200" dirty="0" smtClean="0"/>
              <a:t>يجرى التقويم عادة في سياق سياسات ذات توجهات معينة، مما يجعل القرارات التي يتخذها القائمون بالتقويم يشوبها كثير من الحذر، وذلك لان بعض هذه القرارات يتضمن في كثير من الأحيان جوانب أخلاقية </a:t>
            </a:r>
            <a:r>
              <a:rPr lang="en-US" sz="3200" dirty="0" smtClean="0"/>
              <a:t>Ethics</a:t>
            </a:r>
            <a:r>
              <a:rPr lang="ar-JO" sz="3200" dirty="0" smtClean="0"/>
              <a:t>.</a:t>
            </a:r>
            <a:endParaRPr lang="en-US" sz="3200" dirty="0" smtClean="0"/>
          </a:p>
          <a:p>
            <a:pPr algn="r" rtl="1"/>
            <a:r>
              <a:rPr lang="ar-JO" sz="3200" dirty="0" smtClean="0"/>
              <a:t>وقد بُذلت محاولات في الآونة الأخيرة لاقتراح ضوابط تحكم أخلاقيات العمل المهني في مجال التقويم التربوي، وذلك بهدف </a:t>
            </a:r>
            <a:r>
              <a:rPr lang="ar-YE" sz="3200" dirty="0" err="1" smtClean="0"/>
              <a:t>ح</a:t>
            </a:r>
            <a:r>
              <a:rPr lang="ar-JO" sz="3200" dirty="0" err="1" smtClean="0"/>
              <a:t>ماية</a:t>
            </a:r>
            <a:r>
              <a:rPr lang="ar-JO" sz="3200" dirty="0" smtClean="0"/>
              <a:t> مصالح الأفراد من </a:t>
            </a:r>
            <a:r>
              <a:rPr lang="ar-JO" sz="3200" dirty="0" err="1" smtClean="0"/>
              <a:t>التحيزات</a:t>
            </a:r>
            <a:r>
              <a:rPr lang="ar-JO" sz="3200" dirty="0" smtClean="0"/>
              <a:t> والتأثيرات غير المقصودة في الأساليب والأدوات التي تستخدم.</a:t>
            </a:r>
            <a:endParaRPr lang="en-US" sz="32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 Ethics  </a:t>
            </a:r>
            <a:r>
              <a:rPr lang="ar-JO" b="1" dirty="0" smtClean="0"/>
              <a:t>الضوابط الأخلاقية للتقويم</a:t>
            </a:r>
            <a:endParaRPr lang="ar-JO" b="1" dirty="0"/>
          </a:p>
        </p:txBody>
      </p:sp>
      <p:sp>
        <p:nvSpPr>
          <p:cNvPr id="5" name="Content Placeholder 4"/>
          <p:cNvSpPr>
            <a:spLocks noGrp="1"/>
          </p:cNvSpPr>
          <p:nvPr>
            <p:ph idx="1"/>
          </p:nvPr>
        </p:nvSpPr>
        <p:spPr/>
        <p:txBody>
          <a:bodyPr>
            <a:normAutofit/>
          </a:bodyPr>
          <a:lstStyle/>
          <a:p>
            <a:pPr algn="r" rtl="1">
              <a:buNone/>
            </a:pPr>
            <a:r>
              <a:rPr lang="ar-JO" sz="2400" dirty="0" smtClean="0"/>
              <a:t>أخلاقيات العمل المهني في مجال التقويم التربوي</a:t>
            </a:r>
          </a:p>
          <a:p>
            <a:pPr algn="r" rtl="1">
              <a:buNone/>
            </a:pPr>
            <a:endParaRPr lang="ar-JO" sz="2400" dirty="0" smtClean="0"/>
          </a:p>
          <a:p>
            <a:pPr algn="r" rtl="1">
              <a:buNone/>
            </a:pPr>
            <a:r>
              <a:rPr lang="ar-JO" sz="2400" dirty="0" smtClean="0"/>
              <a:t>قائمة بال وأندرسون</a:t>
            </a:r>
            <a:r>
              <a:rPr lang="en-US" sz="2400" dirty="0" smtClean="0"/>
              <a:t> Ball &amp; </a:t>
            </a:r>
            <a:r>
              <a:rPr lang="en-US" sz="2400" dirty="0" err="1" smtClean="0"/>
              <a:t>Andreson</a:t>
            </a:r>
            <a:r>
              <a:rPr lang="en-US" sz="2400" dirty="0" smtClean="0"/>
              <a:t> </a:t>
            </a:r>
            <a:r>
              <a:rPr lang="ar-JO" sz="2400" dirty="0" smtClean="0"/>
              <a:t> للمسؤوليات الأخلاقية للمقومين</a:t>
            </a:r>
          </a:p>
          <a:p>
            <a:pPr algn="r" rtl="1">
              <a:buNone/>
            </a:pPr>
            <a:r>
              <a:rPr lang="ar-JO" sz="2400" dirty="0" smtClean="0"/>
              <a:t>1. قيام المقوم بتعريف الأفراد بتوجهاته وقيمه</a:t>
            </a:r>
          </a:p>
          <a:p>
            <a:pPr algn="r" rtl="1">
              <a:buNone/>
            </a:pPr>
            <a:r>
              <a:rPr lang="ar-JO" sz="2400" dirty="0" smtClean="0"/>
              <a:t>2. التوقيع على عقد معهم</a:t>
            </a:r>
          </a:p>
          <a:p>
            <a:pPr algn="r" rtl="1">
              <a:buNone/>
            </a:pPr>
            <a:r>
              <a:rPr lang="ar-JO" sz="2400" dirty="0" smtClean="0"/>
              <a:t>3. احترام خصوصية الأفراد</a:t>
            </a:r>
          </a:p>
          <a:p>
            <a:pPr algn="r" rtl="1">
              <a:buNone/>
            </a:pPr>
            <a:r>
              <a:rPr lang="ar-JO" sz="2400" dirty="0" smtClean="0"/>
              <a:t>4. تقديم تقرير تفصيلي عن نتائج التقويم </a:t>
            </a:r>
          </a:p>
          <a:p>
            <a:pPr algn="r" rtl="1">
              <a:buNone/>
            </a:pPr>
            <a:r>
              <a:rPr lang="ar-JO" sz="2400" dirty="0" smtClean="0"/>
              <a:t>5. اتاحة الفرصة لاختصاصين أخرين لفحص اجراءات التقويم </a:t>
            </a:r>
            <a:endParaRPr lang="ar-JO" sz="2400" dirty="0"/>
          </a:p>
        </p:txBody>
      </p:sp>
      <p:sp>
        <p:nvSpPr>
          <p:cNvPr id="7" name="عنصر نائب للتذييل 6"/>
          <p:cNvSpPr>
            <a:spLocks noGrp="1"/>
          </p:cNvSpPr>
          <p:nvPr>
            <p:ph type="ftr" sz="quarter" idx="11"/>
          </p:nvPr>
        </p:nvSpPr>
        <p:spPr/>
        <p:txBody>
          <a:bodyPr/>
          <a:lstStyle/>
          <a:p>
            <a:r>
              <a:rPr lang="ar-YE" smtClean="0"/>
              <a:t>الوحدة الأولى تقويم البرامج التربوية</a:t>
            </a:r>
            <a:endParaRPr lang="en-US"/>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الضوابط الأخلاقية للتقويم</a:t>
            </a:r>
            <a:endParaRPr lang="ar-JO" b="1" dirty="0"/>
          </a:p>
        </p:txBody>
      </p:sp>
      <p:sp>
        <p:nvSpPr>
          <p:cNvPr id="3" name="Content Placeholder 2"/>
          <p:cNvSpPr>
            <a:spLocks noGrp="1"/>
          </p:cNvSpPr>
          <p:nvPr>
            <p:ph idx="1"/>
          </p:nvPr>
        </p:nvSpPr>
        <p:spPr/>
        <p:txBody>
          <a:bodyPr>
            <a:normAutofit/>
          </a:bodyPr>
          <a:lstStyle/>
          <a:p>
            <a:pPr algn="r" rtl="1">
              <a:buNone/>
            </a:pPr>
            <a:r>
              <a:rPr lang="ar-JO" sz="3200" dirty="0" smtClean="0"/>
              <a:t>حددت اللجنة القومية الأمريكية لحماية حقوق الإنسان في البحوث السلوكية (3) مبادئ أساسية تستند إلى الجوانب الأخلاقية للبحث والتقويم وهي</a:t>
            </a:r>
          </a:p>
          <a:p>
            <a:pPr marL="514350" indent="-514350" algn="r" rtl="1">
              <a:buAutoNum type="arabicPeriod"/>
            </a:pPr>
            <a:r>
              <a:rPr lang="ar-JO" sz="3200" dirty="0" smtClean="0"/>
              <a:t>المنفعة</a:t>
            </a:r>
            <a:r>
              <a:rPr lang="en-US" sz="3200" dirty="0" smtClean="0"/>
              <a:t>:</a:t>
            </a:r>
            <a:r>
              <a:rPr lang="ar-SA" sz="3200" dirty="0" smtClean="0"/>
              <a:t> تجنب أي ضررعلى الأفراد وتزويدهم بالمعلومات عن النتائج.</a:t>
            </a:r>
            <a:endParaRPr lang="ar-JO" sz="3200" dirty="0" smtClean="0"/>
          </a:p>
          <a:p>
            <a:pPr marL="514350" indent="-514350" algn="r" rtl="1">
              <a:buAutoNum type="arabicPeriod"/>
            </a:pPr>
            <a:r>
              <a:rPr lang="ar-JO" sz="3200" dirty="0" smtClean="0"/>
              <a:t>الإحترام</a:t>
            </a:r>
            <a:r>
              <a:rPr lang="ar-SA" sz="3200" dirty="0" smtClean="0"/>
              <a:t>: احترام آراء الأفراد واخبارهم بنتائج التقويم.</a:t>
            </a:r>
            <a:endParaRPr lang="ar-JO" sz="3200" dirty="0" smtClean="0"/>
          </a:p>
          <a:p>
            <a:pPr marL="514350" indent="-514350" algn="r" rtl="1">
              <a:buNone/>
            </a:pPr>
            <a:r>
              <a:rPr lang="ar-JO" sz="3200" dirty="0" smtClean="0"/>
              <a:t>3.   العدالة</a:t>
            </a:r>
            <a:r>
              <a:rPr lang="ar-SA" sz="3200" dirty="0" smtClean="0"/>
              <a:t>: معاملة جميع الأفراد بشكل متساوي.</a:t>
            </a:r>
            <a:r>
              <a:rPr lang="ar-JO" sz="3200" dirty="0" smtClean="0"/>
              <a:t> </a:t>
            </a:r>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r">
              <a:buNone/>
            </a:pPr>
            <a:r>
              <a:rPr lang="ar-JO" sz="4000" dirty="0" smtClean="0">
                <a:cs typeface="+mj-cs"/>
              </a:rPr>
              <a:t>كما أشارت أدبيات التقويم إلى ثلاث مشكلات أخلاقية تتعارض مع حقوق الإنسان تتعلق </a:t>
            </a:r>
            <a:r>
              <a:rPr lang="ar-JO" sz="4000" dirty="0" err="1" smtClean="0">
                <a:cs typeface="+mj-cs"/>
              </a:rPr>
              <a:t>ب</a:t>
            </a:r>
            <a:r>
              <a:rPr lang="ar-JO" sz="4000" dirty="0" smtClean="0">
                <a:cs typeface="+mj-cs"/>
              </a:rPr>
              <a:t> </a:t>
            </a:r>
            <a:endParaRPr lang="en-US" sz="4000" dirty="0" smtClean="0">
              <a:cs typeface="+mj-cs"/>
            </a:endParaRPr>
          </a:p>
          <a:p>
            <a:pPr lvl="0" algn="r">
              <a:buFont typeface="Wingdings" pitchFamily="2" charset="2"/>
              <a:buChar char="Ø"/>
            </a:pPr>
            <a:r>
              <a:rPr lang="en-US" sz="4000" dirty="0" smtClean="0">
                <a:cs typeface="+mj-cs"/>
              </a:rPr>
              <a:t>  </a:t>
            </a:r>
            <a:r>
              <a:rPr lang="ar-JO" sz="4000" dirty="0" smtClean="0">
                <a:cs typeface="+mj-cs"/>
              </a:rPr>
              <a:t>إخفاء طبيعة عمليات التقويم عن المشاركين.</a:t>
            </a:r>
            <a:endParaRPr lang="en-US" sz="4000" dirty="0" smtClean="0">
              <a:cs typeface="+mj-cs"/>
            </a:endParaRPr>
          </a:p>
          <a:p>
            <a:pPr lvl="0" algn="r">
              <a:buFont typeface="Wingdings" pitchFamily="2" charset="2"/>
              <a:buChar char="Ø"/>
            </a:pPr>
            <a:r>
              <a:rPr lang="ar-JO" sz="4000" dirty="0" smtClean="0">
                <a:cs typeface="+mj-cs"/>
              </a:rPr>
              <a:t>اشتراكهم دون علمهم.</a:t>
            </a:r>
            <a:endParaRPr lang="en-US" sz="4000" dirty="0" smtClean="0">
              <a:cs typeface="+mj-cs"/>
            </a:endParaRPr>
          </a:p>
          <a:p>
            <a:pPr lvl="0" algn="r">
              <a:buFont typeface="Wingdings" pitchFamily="2" charset="2"/>
              <a:buChar char="Ø"/>
            </a:pPr>
            <a:r>
              <a:rPr lang="ar-JO" sz="4000" dirty="0" smtClean="0">
                <a:cs typeface="+mj-cs"/>
              </a:rPr>
              <a:t>تعريضهم لأنشطة أو مواقف يمكن ان تكون ضارة بهم، أو تقلل من تقديرهم لذواتهم والتدخل في خصوصياتهم.</a:t>
            </a:r>
            <a:endParaRPr lang="en-US" sz="4000" dirty="0" smtClean="0">
              <a:cs typeface="+mj-cs"/>
            </a:endParaRPr>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YE" b="1" dirty="0" smtClean="0"/>
              <a:t>أدوار أخصائي التقويم</a:t>
            </a:r>
            <a:endParaRPr lang="en-US" b="1" dirty="0"/>
          </a:p>
        </p:txBody>
      </p:sp>
      <p:sp>
        <p:nvSpPr>
          <p:cNvPr id="3" name="عنصر نائب للمحتوى 2"/>
          <p:cNvSpPr>
            <a:spLocks noGrp="1"/>
          </p:cNvSpPr>
          <p:nvPr>
            <p:ph idx="1"/>
          </p:nvPr>
        </p:nvSpPr>
        <p:spPr/>
        <p:txBody>
          <a:bodyPr>
            <a:noAutofit/>
          </a:bodyPr>
          <a:lstStyle/>
          <a:p>
            <a:pPr algn="r">
              <a:buNone/>
            </a:pPr>
            <a:r>
              <a:rPr lang="ar-JO" sz="3600" dirty="0" smtClean="0"/>
              <a:t>يتطلب التقويم التربوي باعتباره من المجالات المهنية الفنية المتخصصة تحديد لمهام وأدوار أخصائي التقويم </a:t>
            </a:r>
            <a:r>
              <a:rPr lang="en-US" sz="3600" dirty="0" smtClean="0"/>
              <a:t>Evaluation Specialist</a:t>
            </a:r>
          </a:p>
          <a:p>
            <a:pPr algn="r">
              <a:buNone/>
            </a:pPr>
            <a:r>
              <a:rPr lang="ar-JO" sz="3600" dirty="0" smtClean="0"/>
              <a:t>غير أنه في وقتنا الحاضر لا توجد قائمة متمايزة بالأدوار التي يقوم </a:t>
            </a:r>
            <a:r>
              <a:rPr lang="ar-JO" sz="3600" dirty="0" err="1" smtClean="0"/>
              <a:t>بها</a:t>
            </a:r>
            <a:r>
              <a:rPr lang="ar-JO" sz="3600" dirty="0" smtClean="0"/>
              <a:t> المقوم، ربما يرجع ذلك إلى تعدد وتنوع هذه الأدوار بتنوع تعريفات التقويم ووظائفه، والشيء المراد تقديمه.</a:t>
            </a:r>
            <a:endParaRPr lang="en-US" sz="36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أدوار أخصائي التقويم</a:t>
            </a:r>
            <a:endParaRPr lang="ar-JO" b="1" dirty="0"/>
          </a:p>
        </p:txBody>
      </p:sp>
      <p:sp>
        <p:nvSpPr>
          <p:cNvPr id="3" name="Content Placeholder 2"/>
          <p:cNvSpPr>
            <a:spLocks noGrp="1"/>
          </p:cNvSpPr>
          <p:nvPr>
            <p:ph idx="1"/>
          </p:nvPr>
        </p:nvSpPr>
        <p:spPr/>
        <p:txBody>
          <a:bodyPr>
            <a:normAutofit fontScale="92500"/>
          </a:bodyPr>
          <a:lstStyle/>
          <a:p>
            <a:pPr algn="r" rtl="1">
              <a:buFont typeface="Wingdings" pitchFamily="2" charset="2"/>
              <a:buChar char="q"/>
            </a:pPr>
            <a:r>
              <a:rPr lang="ar-JO" dirty="0" smtClean="0"/>
              <a:t> </a:t>
            </a:r>
            <a:r>
              <a:rPr lang="ar-JO" sz="2800" b="1" dirty="0" smtClean="0"/>
              <a:t>الدور الفني </a:t>
            </a:r>
            <a:r>
              <a:rPr lang="en-US" sz="2800" dirty="0" smtClean="0"/>
              <a:t>Technical Role             </a:t>
            </a:r>
          </a:p>
          <a:p>
            <a:pPr algn="r" rtl="1">
              <a:buNone/>
            </a:pPr>
            <a:r>
              <a:rPr lang="ar-SA" sz="2800" dirty="0" smtClean="0"/>
              <a:t>يتضمن تصميم البحوث، انتقاء أو بناء أدوات القياس، جمع البيانات وتحليلها احصائيا.</a:t>
            </a:r>
            <a:endParaRPr lang="en-US" sz="2800" dirty="0" smtClean="0"/>
          </a:p>
          <a:p>
            <a:pPr algn="r" rtl="1">
              <a:buFont typeface="Wingdings" pitchFamily="2" charset="2"/>
              <a:buChar char="q"/>
            </a:pPr>
            <a:r>
              <a:rPr lang="ar-JO" sz="2800" dirty="0" smtClean="0"/>
              <a:t> </a:t>
            </a:r>
            <a:r>
              <a:rPr lang="ar-JO" sz="2800" b="1" dirty="0" smtClean="0"/>
              <a:t>الدور التفاعلي </a:t>
            </a:r>
            <a:r>
              <a:rPr lang="en-US" sz="2800" dirty="0" smtClean="0"/>
              <a:t>Interface Role         </a:t>
            </a:r>
            <a:endParaRPr lang="ar-JO" sz="2800" dirty="0" smtClean="0"/>
          </a:p>
          <a:p>
            <a:pPr algn="r" rtl="1">
              <a:buNone/>
            </a:pPr>
            <a:r>
              <a:rPr lang="ar-SA" sz="2800" dirty="0" smtClean="0"/>
              <a:t>يتضمن الحفاظ على التعاون والتفاعل والمشاركة مع بقية الأطراف.</a:t>
            </a:r>
            <a:endParaRPr lang="ar-JO" sz="2800" dirty="0" smtClean="0"/>
          </a:p>
          <a:p>
            <a:pPr algn="r" rtl="1">
              <a:buFont typeface="Wingdings" pitchFamily="2" charset="2"/>
              <a:buChar char="q"/>
            </a:pPr>
            <a:r>
              <a:rPr lang="ar-JO" sz="2800" dirty="0" smtClean="0"/>
              <a:t> </a:t>
            </a:r>
            <a:r>
              <a:rPr lang="ar-JO" sz="2800" b="1" dirty="0" smtClean="0"/>
              <a:t>دور الخبرة المهنية    </a:t>
            </a:r>
            <a:r>
              <a:rPr lang="en-US" sz="2800" dirty="0" smtClean="0"/>
              <a:t>Expertise Role </a:t>
            </a:r>
          </a:p>
          <a:p>
            <a:pPr algn="r" rtl="1">
              <a:buNone/>
            </a:pPr>
            <a:r>
              <a:rPr lang="ar-SA" sz="2800" dirty="0" smtClean="0"/>
              <a:t>يتضمن دور المقوم بتحديد الأهداف وتصميم الأدوات بناء على خبرته.</a:t>
            </a:r>
            <a:endParaRPr lang="en-US" sz="2800" dirty="0" smtClean="0"/>
          </a:p>
          <a:p>
            <a:pPr algn="r" rtl="1">
              <a:buFont typeface="Wingdings" pitchFamily="2" charset="2"/>
              <a:buChar char="q"/>
            </a:pPr>
            <a:r>
              <a:rPr lang="en-US" sz="2800" dirty="0" smtClean="0"/>
              <a:t> </a:t>
            </a:r>
            <a:r>
              <a:rPr lang="ar-JO" sz="2800" dirty="0" smtClean="0"/>
              <a:t> </a:t>
            </a:r>
            <a:r>
              <a:rPr lang="ar-JO" sz="2800" b="1" dirty="0" smtClean="0"/>
              <a:t>الدور الإداري           </a:t>
            </a:r>
            <a:r>
              <a:rPr lang="en-US" sz="2800" dirty="0" smtClean="0"/>
              <a:t>Administrative Role</a:t>
            </a:r>
            <a:endParaRPr lang="ar-SA" sz="2800" dirty="0" smtClean="0"/>
          </a:p>
          <a:p>
            <a:pPr algn="r" rtl="1">
              <a:buNone/>
            </a:pPr>
            <a:r>
              <a:rPr lang="ar-SA" sz="2800" dirty="0" smtClean="0"/>
              <a:t>يتضمن ادارة عملية التقويم من بدايتها حتى نهايتها وكيفية التواصل مع صناع القرار والقدرة على ادارة القضايا الأخلاقية.</a:t>
            </a:r>
            <a:endParaRPr lang="ar-JO" sz="2800" dirty="0"/>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YE" sz="6600" dirty="0" smtClean="0">
                <a:solidFill>
                  <a:srgbClr val="FF0000"/>
                </a:solidFill>
              </a:rPr>
              <a:t>التقويم قديماً</a:t>
            </a:r>
            <a:endParaRPr lang="en-US" sz="6600" dirty="0">
              <a:solidFill>
                <a:srgbClr val="FF0000"/>
              </a:solidFill>
            </a:endParaRPr>
          </a:p>
        </p:txBody>
      </p:sp>
      <p:sp>
        <p:nvSpPr>
          <p:cNvPr id="3" name="عنصر نائب للمحتوى 2"/>
          <p:cNvSpPr>
            <a:spLocks noGrp="1"/>
          </p:cNvSpPr>
          <p:nvPr>
            <p:ph idx="1"/>
          </p:nvPr>
        </p:nvSpPr>
        <p:spPr/>
        <p:txBody>
          <a:bodyPr>
            <a:normAutofit/>
          </a:bodyPr>
          <a:lstStyle/>
          <a:p>
            <a:pPr algn="r" rtl="1">
              <a:buFont typeface="Wingdings" pitchFamily="2" charset="2"/>
              <a:buChar char="v"/>
            </a:pPr>
            <a:r>
              <a:rPr lang="ar-YE" sz="3600" dirty="0" smtClean="0"/>
              <a:t>يعني الامتحانات</a:t>
            </a:r>
            <a:r>
              <a:rPr lang="ar-SA" sz="3600" dirty="0" smtClean="0"/>
              <a:t>، </a:t>
            </a:r>
            <a:r>
              <a:rPr lang="ar-YE" sz="3600" dirty="0" smtClean="0"/>
              <a:t> قياس الجانب المعرفي فقط </a:t>
            </a:r>
            <a:endParaRPr lang="en-US" sz="3600" dirty="0" smtClean="0"/>
          </a:p>
          <a:p>
            <a:pPr algn="r" rtl="1">
              <a:buFont typeface="Wingdings" pitchFamily="2" charset="2"/>
              <a:buChar char="v"/>
            </a:pPr>
            <a:r>
              <a:rPr lang="ar-YE" sz="3600" dirty="0" smtClean="0"/>
              <a:t>يكون عادة تقويم نهائي في نهاية الفصل</a:t>
            </a:r>
            <a:endParaRPr lang="en-US" sz="3600" dirty="0" smtClean="0"/>
          </a:p>
          <a:p>
            <a:pPr algn="r" rtl="1">
              <a:buFont typeface="Wingdings" pitchFamily="2" charset="2"/>
              <a:buChar char="v"/>
            </a:pPr>
            <a:r>
              <a:rPr lang="ar-YE" sz="3600" dirty="0" smtClean="0"/>
              <a:t>وهو عبارة عن مقدار ما حفظه الطالب من معلومات</a:t>
            </a:r>
            <a:r>
              <a:rPr lang="ar-SA" sz="3600" dirty="0" smtClean="0"/>
              <a:t> </a:t>
            </a:r>
            <a:r>
              <a:rPr lang="ar-YE" sz="3600" dirty="0" smtClean="0"/>
              <a:t> وهذا هو هدف الامتحانات</a:t>
            </a:r>
            <a:r>
              <a:rPr lang="ar-SA" sz="3600" dirty="0" smtClean="0"/>
              <a:t> قديما</a:t>
            </a:r>
            <a:endParaRPr lang="ar-YE" sz="3600" dirty="0" smtClean="0"/>
          </a:p>
          <a:p>
            <a:pPr algn="r" rtl="1">
              <a:buFont typeface="Wingdings" pitchFamily="2" charset="2"/>
              <a:buChar char="v"/>
            </a:pPr>
            <a:r>
              <a:rPr lang="ar-YE" sz="3600" dirty="0" smtClean="0"/>
              <a:t>لا توجد وظيفية للمعرفة في واقع الحياة</a:t>
            </a:r>
          </a:p>
          <a:p>
            <a:pPr algn="r" rtl="1">
              <a:buFont typeface="Wingdings" pitchFamily="2" charset="2"/>
              <a:buChar char="v"/>
            </a:pPr>
            <a:r>
              <a:rPr lang="ar-YE" sz="3600" dirty="0" smtClean="0"/>
              <a:t> يقتصر التقويم على طرق معينة </a:t>
            </a:r>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YE" b="1" dirty="0" smtClean="0"/>
              <a:t>مشكلات التقويم التربوي</a:t>
            </a:r>
            <a:endParaRPr lang="en-US" b="1" dirty="0"/>
          </a:p>
        </p:txBody>
      </p:sp>
      <p:sp>
        <p:nvSpPr>
          <p:cNvPr id="3" name="عنصر نائب للمحتوى 2"/>
          <p:cNvSpPr>
            <a:spLocks noGrp="1"/>
          </p:cNvSpPr>
          <p:nvPr>
            <p:ph idx="1"/>
          </p:nvPr>
        </p:nvSpPr>
        <p:spPr/>
        <p:txBody>
          <a:bodyPr>
            <a:normAutofit lnSpcReduction="10000"/>
          </a:bodyPr>
          <a:lstStyle/>
          <a:p>
            <a:pPr algn="r" rtl="1"/>
            <a:r>
              <a:rPr lang="ar-JO" sz="4000" dirty="0" smtClean="0"/>
              <a:t>يعاني التقويم التربوي-وبخاصة في المنطقة العربية- من سلبيات متعددة تؤدي إلى قصور واضح في تصميم برامج التقويم وتنفيذها والإفادة من نتائجها في تطوير أداء المؤسسات التربوية وزيادة فاعلية البرامج التعليمية وهذه السلبيات تسهم إسهاما واضحاً في إساءة استخدام التقويم مما يفقده المصداقية والجدوى.</a:t>
            </a:r>
            <a:endParaRPr lang="en-US" sz="40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buNone/>
            </a:pPr>
            <a:r>
              <a:rPr lang="ar-JO" sz="2800" b="1" dirty="0" smtClean="0"/>
              <a:t>1-عدم وجود اتفاق حول تعريف مفهوم التقويم.</a:t>
            </a:r>
            <a:endParaRPr lang="en-US" sz="2800" b="1" dirty="0" smtClean="0"/>
          </a:p>
          <a:p>
            <a:pPr algn="r">
              <a:buNone/>
            </a:pPr>
            <a:r>
              <a:rPr lang="ar-JO" sz="2800" dirty="0" smtClean="0"/>
              <a:t>لاحظنا في بداية المحاضرات </a:t>
            </a:r>
            <a:r>
              <a:rPr lang="ar-JO" sz="2800" dirty="0" err="1" smtClean="0"/>
              <a:t>ان</a:t>
            </a:r>
            <a:r>
              <a:rPr lang="ar-JO" sz="2800" dirty="0" smtClean="0"/>
              <a:t> التقويم اختلفت تعريفاته وتعددت </a:t>
            </a:r>
            <a:endParaRPr lang="ar-YE" sz="2800" dirty="0" smtClean="0"/>
          </a:p>
          <a:p>
            <a:pPr algn="r">
              <a:buNone/>
            </a:pPr>
            <a:r>
              <a:rPr lang="ar-JO" sz="2800" dirty="0" smtClean="0"/>
              <a:t>وبالتالي هناك اختلافات في أهداف التقويم وأدواته وخططه....</a:t>
            </a:r>
            <a:endParaRPr lang="en-US" sz="2800" dirty="0" smtClean="0"/>
          </a:p>
          <a:p>
            <a:pPr algn="r">
              <a:buNone/>
            </a:pPr>
            <a:r>
              <a:rPr lang="ar-JO" sz="2800" b="1" dirty="0" smtClean="0"/>
              <a:t>2-عدم وجود نظرية معتمدة للتقويم.</a:t>
            </a:r>
            <a:endParaRPr lang="en-US" sz="2800" b="1" dirty="0" smtClean="0"/>
          </a:p>
          <a:p>
            <a:pPr algn="r">
              <a:buNone/>
            </a:pPr>
            <a:r>
              <a:rPr lang="ar-JO" sz="2800" dirty="0" smtClean="0"/>
              <a:t>لا توجد حتى وقتنا الحاضر نظرية معتمدة يمكن الاستناد إليها في تصميم وإجراء عمليات التقويم، بحيث تتسق مع المفاهيم والمبادئ المستخدمة في التربية لهذا تعددت منهجيات التقويم، مما أدى إلى بعض المشكلات والسلبيات.</a:t>
            </a:r>
            <a:endParaRPr lang="en-US" sz="28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r">
              <a:buNone/>
            </a:pPr>
            <a:r>
              <a:rPr lang="ar-JO" sz="3200" dirty="0" smtClean="0"/>
              <a:t>3-</a:t>
            </a:r>
            <a:r>
              <a:rPr lang="ar-JO" sz="3200" b="1" dirty="0" smtClean="0"/>
              <a:t>عدم المعرفة الكافية للمقوم بعمليات صنع القرار</a:t>
            </a:r>
            <a:r>
              <a:rPr lang="ar-JO" sz="3200" dirty="0" smtClean="0"/>
              <a:t>، وذلك بسبب نقص المعلومات التي من الممكن أن يسترشد </a:t>
            </a:r>
            <a:r>
              <a:rPr lang="ar-JO" sz="3200" dirty="0" err="1" smtClean="0"/>
              <a:t>بها</a:t>
            </a:r>
            <a:r>
              <a:rPr lang="ar-JO" sz="3200" dirty="0" smtClean="0"/>
              <a:t> المقوم.</a:t>
            </a:r>
            <a:endParaRPr lang="en-US" sz="3200" dirty="0" smtClean="0"/>
          </a:p>
          <a:p>
            <a:pPr algn="r">
              <a:buNone/>
            </a:pPr>
            <a:r>
              <a:rPr lang="ar-JO" sz="3200" b="1" dirty="0" smtClean="0"/>
              <a:t>4-قلة توافر المعايير </a:t>
            </a:r>
            <a:r>
              <a:rPr lang="ar-JO" sz="3200" b="1" dirty="0" err="1" smtClean="0"/>
              <a:t>والمحكات</a:t>
            </a:r>
            <a:r>
              <a:rPr lang="ar-JO" sz="3200" b="1" dirty="0" smtClean="0"/>
              <a:t>.</a:t>
            </a:r>
            <a:endParaRPr lang="en-US" sz="3200" b="1" dirty="0" smtClean="0"/>
          </a:p>
          <a:p>
            <a:pPr algn="r">
              <a:buNone/>
            </a:pPr>
            <a:r>
              <a:rPr lang="ar-JO" sz="3200" dirty="0" smtClean="0"/>
              <a:t>أخصائي التقويم لا يقتصر على جميع البيانات، وإنما يسعى لإصدار أحكام </a:t>
            </a:r>
            <a:r>
              <a:rPr lang="ar-JO" sz="3200" dirty="0" err="1" smtClean="0"/>
              <a:t>قيمية</a:t>
            </a:r>
            <a:r>
              <a:rPr lang="ar-JO" sz="3200" dirty="0" smtClean="0"/>
              <a:t> صريحة في ضوء هذه البيانات، ولكن هناك مشكلات في </a:t>
            </a:r>
            <a:r>
              <a:rPr lang="ar-JO" sz="3200" dirty="0" err="1" smtClean="0"/>
              <a:t>المحكات</a:t>
            </a:r>
            <a:r>
              <a:rPr lang="ar-JO" sz="3200" dirty="0" smtClean="0"/>
              <a:t>، مثل مشكلة التوصل إلى اتفاق بين أخصائي التقويم والجهات المعنية صاحبة القرار حول طبيعة هذه </a:t>
            </a:r>
            <a:r>
              <a:rPr lang="ar-JO" sz="3200" dirty="0" err="1" smtClean="0"/>
              <a:t>المحكات</a:t>
            </a:r>
            <a:r>
              <a:rPr lang="ar-JO" sz="3200" dirty="0" smtClean="0"/>
              <a:t>.</a:t>
            </a:r>
            <a:endParaRPr lang="en-US" sz="32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buNone/>
            </a:pPr>
            <a:r>
              <a:rPr lang="ar-JO" sz="3600" b="1" dirty="0" smtClean="0"/>
              <a:t>5-نقص آليات تنظيم البيانات </a:t>
            </a:r>
            <a:r>
              <a:rPr lang="ar-JO" sz="3600" dirty="0" smtClean="0"/>
              <a:t>وتجهيزها وإعداد تقارير التقويم، وعدم توافر نظام مركزي شامل لتجهيز وتخزين واستدعاء البيانات التي جمعت.</a:t>
            </a:r>
            <a:endParaRPr lang="en-US" sz="3600" dirty="0" smtClean="0"/>
          </a:p>
          <a:p>
            <a:pPr algn="r">
              <a:buNone/>
            </a:pPr>
            <a:r>
              <a:rPr lang="ar-JO" sz="3600" b="1" dirty="0" smtClean="0"/>
              <a:t>6-ندرة اختصاصي التقويم المؤهلين.</a:t>
            </a:r>
            <a:endParaRPr lang="en-US" sz="3600" b="1" dirty="0" smtClean="0"/>
          </a:p>
          <a:p>
            <a:pPr algn="r">
              <a:buNone/>
            </a:pPr>
            <a:r>
              <a:rPr lang="ar-JO" sz="3600" dirty="0" smtClean="0"/>
              <a:t>فالتقويم يحتاج إلى أفراد مدربين تدريباً معرفياً وفنياً وإداريا جيداً ليتمكنوا من التقويم بشكل فعال.</a:t>
            </a:r>
            <a:endParaRPr lang="en-US" sz="36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YE" b="1" dirty="0" smtClean="0"/>
              <a:t/>
            </a:r>
            <a:br>
              <a:rPr lang="ar-YE" b="1" dirty="0" smtClean="0"/>
            </a:br>
            <a:r>
              <a:rPr lang="ar-YE" b="1" dirty="0" smtClean="0"/>
              <a:t>أنماط </a:t>
            </a:r>
            <a:r>
              <a:rPr lang="ar-JO" b="1" dirty="0" smtClean="0"/>
              <a:t>التقويم التربوي</a:t>
            </a:r>
            <a:endParaRPr lang="ar-JO" b="1" dirty="0"/>
          </a:p>
        </p:txBody>
      </p:sp>
      <p:sp>
        <p:nvSpPr>
          <p:cNvPr id="3" name="Content Placeholder 2"/>
          <p:cNvSpPr>
            <a:spLocks noGrp="1"/>
          </p:cNvSpPr>
          <p:nvPr>
            <p:ph idx="1"/>
          </p:nvPr>
        </p:nvSpPr>
        <p:spPr/>
        <p:txBody>
          <a:bodyPr>
            <a:noAutofit/>
          </a:bodyPr>
          <a:lstStyle/>
          <a:p>
            <a:pPr algn="ctr">
              <a:buNone/>
            </a:pPr>
            <a:r>
              <a:rPr lang="ar-YE" sz="3200" b="1" dirty="0" smtClean="0"/>
              <a:t>أنواع التقويم</a:t>
            </a:r>
          </a:p>
          <a:p>
            <a:pPr algn="r">
              <a:buNone/>
            </a:pPr>
            <a:r>
              <a:rPr lang="ar-JO" sz="3600" dirty="0" smtClean="0"/>
              <a:t>الذي يطلع على أدبيات التقويم التربوي يجد كثيراً من المصطلحات التي تشير إلى أنماط معينة من التقويم اقترحها الخبراء في هذا المجال.</a:t>
            </a:r>
            <a:endParaRPr lang="en-US" sz="3600" dirty="0" smtClean="0"/>
          </a:p>
          <a:p>
            <a:pPr algn="r">
              <a:buNone/>
            </a:pPr>
            <a:r>
              <a:rPr lang="ar-JO" sz="3600" dirty="0" smtClean="0"/>
              <a:t>وسوف نتناول فيما يلي بعض أهم هذه الأنماط أو الأنواع التي تعد بمثابة (ثنائيات)، وذلك لان كل نمط يقابله نمط آخر، ونوضح بعض الوظائف الاساسية لكل نمطين متقابلين.</a:t>
            </a:r>
            <a:endParaRPr lang="en-US" sz="3600" dirty="0" smtClean="0"/>
          </a:p>
          <a:p>
            <a:pPr marL="514350" indent="-514350" algn="r" rtl="1">
              <a:buNone/>
            </a:pPr>
            <a:endParaRPr lang="ar-JO" sz="3600" dirty="0"/>
          </a:p>
        </p:txBody>
      </p:sp>
      <p:sp>
        <p:nvSpPr>
          <p:cNvPr id="5" name="عنصر نائب للتذييل 4"/>
          <p:cNvSpPr>
            <a:spLocks noGrp="1"/>
          </p:cNvSpPr>
          <p:nvPr>
            <p:ph type="ftr" sz="quarter" idx="11"/>
          </p:nvPr>
        </p:nvSpPr>
        <p:spPr/>
        <p:txBody>
          <a:bodyPr/>
          <a:lstStyle/>
          <a:p>
            <a:r>
              <a:rPr lang="ar-YE" smtClean="0"/>
              <a:t>الوحدة الأولى تقويم البرامج التربوية</a:t>
            </a:r>
            <a:endParaRPr lang="en-US"/>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b="1" dirty="0" smtClean="0"/>
              <a:t>(1)التقويم البنائي مقابل التقويم الختامي</a:t>
            </a:r>
            <a:r>
              <a:rPr lang="ar-YE" b="1" dirty="0" smtClean="0"/>
              <a:t/>
            </a:r>
            <a:br>
              <a:rPr lang="ar-YE" b="1" dirty="0" smtClean="0"/>
            </a:br>
            <a:r>
              <a:rPr lang="ar-JO" b="1" dirty="0" smtClean="0"/>
              <a:t> (حسب وقت اجرائه)</a:t>
            </a:r>
            <a:endParaRPr lang="en-US" b="1" dirty="0"/>
          </a:p>
        </p:txBody>
      </p:sp>
      <p:sp>
        <p:nvSpPr>
          <p:cNvPr id="3" name="عنصر نائب للمحتوى 2"/>
          <p:cNvSpPr>
            <a:spLocks noGrp="1"/>
          </p:cNvSpPr>
          <p:nvPr>
            <p:ph idx="1"/>
          </p:nvPr>
        </p:nvSpPr>
        <p:spPr/>
        <p:txBody>
          <a:bodyPr>
            <a:normAutofit lnSpcReduction="10000"/>
          </a:bodyPr>
          <a:lstStyle/>
          <a:p>
            <a:pPr algn="ctr">
              <a:buNone/>
            </a:pPr>
            <a:r>
              <a:rPr lang="ar-JO" sz="3000" b="1" dirty="0" smtClean="0"/>
              <a:t>التقويم البنائي أو التطويري </a:t>
            </a:r>
            <a:r>
              <a:rPr lang="en-US" sz="3000" b="1" dirty="0" smtClean="0"/>
              <a:t>Formative Evaluation</a:t>
            </a:r>
            <a:r>
              <a:rPr lang="ar-JO" sz="3000" b="1" dirty="0" smtClean="0"/>
              <a:t> </a:t>
            </a:r>
            <a:endParaRPr lang="en-US" sz="3000" b="1" dirty="0" smtClean="0"/>
          </a:p>
          <a:p>
            <a:pPr algn="r" rtl="1">
              <a:buNone/>
            </a:pPr>
            <a:r>
              <a:rPr lang="ar-YE" sz="3600" dirty="0" smtClean="0"/>
              <a:t>	</a:t>
            </a:r>
          </a:p>
          <a:p>
            <a:pPr algn="r" rtl="1">
              <a:buNone/>
            </a:pPr>
            <a:r>
              <a:rPr lang="ar-JO" sz="3600" dirty="0" smtClean="0"/>
              <a:t>هو الذي يجري مرات أثناء تطبيق البرنامج من اجل اكتشاف الايجابيات وتدعيمها وتحديد السلبيات ومعالجتها، مما يجعل البرنامج في حالة تطوير مستمرة.  ويهدف التقويم البنائي لتقديم التغذية الراجعة من خلال المعلومات التي يُستند إليها في مراجعة مكونات البرنامج. (يهتم بتقويم العمليات أو مراقبة تنفيذ الأنشطة)</a:t>
            </a:r>
            <a:endParaRPr lang="en-US" sz="36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ctr">
              <a:buNone/>
            </a:pPr>
            <a:r>
              <a:rPr lang="ar-JO" b="1" dirty="0" smtClean="0"/>
              <a:t>التقويم الختامي </a:t>
            </a:r>
            <a:r>
              <a:rPr lang="en-US" b="1" dirty="0" smtClean="0"/>
              <a:t>Summative Evaluation </a:t>
            </a:r>
          </a:p>
          <a:p>
            <a:pPr algn="r">
              <a:buNone/>
            </a:pPr>
            <a:endParaRPr lang="ar-YE" sz="2800" dirty="0" smtClean="0"/>
          </a:p>
          <a:p>
            <a:pPr algn="r">
              <a:buNone/>
            </a:pPr>
            <a:r>
              <a:rPr lang="ar-JO" sz="2800" dirty="0" smtClean="0"/>
              <a:t>هو الذي يتم في نهاية تنفيذ البرنامج ككل أو في نهاية الفترة المحددة (كأن تكون فصلاً أو عاماً دراسياً).</a:t>
            </a:r>
            <a:endParaRPr lang="en-US" sz="2800" dirty="0" smtClean="0"/>
          </a:p>
          <a:p>
            <a:pPr algn="r">
              <a:buNone/>
            </a:pPr>
            <a:r>
              <a:rPr lang="ar-JO" sz="2800" dirty="0" smtClean="0"/>
              <a:t>أي أن التقويم الختامي أو النهائي يهتم بدرجة أكبر بالنواتج التعليمية </a:t>
            </a:r>
            <a:r>
              <a:rPr lang="en-US" sz="2800" dirty="0" smtClean="0"/>
              <a:t>Products </a:t>
            </a:r>
            <a:r>
              <a:rPr lang="ar-JO" sz="2800" dirty="0" smtClean="0"/>
              <a:t> يهدف لتعرف مدى تحقيق برنامج تربوي معين لأهدافه المحددة، وذلك عقب الانتهاء من التنفيذ (يهتم بتقويم الأثر </a:t>
            </a:r>
            <a:r>
              <a:rPr lang="en-US" sz="2800" dirty="0" smtClean="0"/>
              <a:t>Impact</a:t>
            </a:r>
            <a:r>
              <a:rPr lang="ar-JO" sz="2800" dirty="0" smtClean="0"/>
              <a:t> أو النواتج).</a:t>
            </a:r>
            <a:endParaRPr lang="en-US" sz="2800" dirty="0" smtClean="0"/>
          </a:p>
          <a:p>
            <a:pPr algn="r">
              <a:buNone/>
            </a:pPr>
            <a:r>
              <a:rPr lang="ar-JO" sz="2800" dirty="0" smtClean="0"/>
              <a:t>فعندما يتذوق الطاهي الطعام أثناء عملية الطهي، فانه يجري تقويماً نهائياً أما الضيف الذي يتذوق الطعام، فانه يجري تقويماً ختامياً.</a:t>
            </a:r>
            <a:endParaRPr lang="en-US" sz="28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1000"/>
            <a:ext cx="8229600" cy="1466088"/>
          </a:xfrm>
        </p:spPr>
        <p:txBody>
          <a:bodyPr>
            <a:normAutofit fontScale="90000"/>
          </a:bodyPr>
          <a:lstStyle/>
          <a:p>
            <a:pPr algn="ctr" rtl="1"/>
            <a:r>
              <a:rPr lang="ar-JO" b="1" dirty="0" smtClean="0"/>
              <a:t>(2)التقويم الشامل مقابل التقويم التحليلي.</a:t>
            </a:r>
            <a:r>
              <a:rPr lang="ar-YE" b="1" dirty="0" smtClean="0"/>
              <a:t/>
            </a:r>
            <a:br>
              <a:rPr lang="ar-YE" b="1" dirty="0" smtClean="0"/>
            </a:br>
            <a:r>
              <a:rPr lang="ar-JO" b="1" dirty="0" smtClean="0"/>
              <a:t> (حسب الامتداد) </a:t>
            </a:r>
            <a:endParaRPr lang="en-US" b="1" dirty="0"/>
          </a:p>
        </p:txBody>
      </p:sp>
      <p:sp>
        <p:nvSpPr>
          <p:cNvPr id="3" name="عنصر نائب للمحتوى 2"/>
          <p:cNvSpPr>
            <a:spLocks noGrp="1"/>
          </p:cNvSpPr>
          <p:nvPr>
            <p:ph idx="1"/>
          </p:nvPr>
        </p:nvSpPr>
        <p:spPr/>
        <p:txBody>
          <a:bodyPr>
            <a:normAutofit fontScale="92500" lnSpcReduction="10000"/>
          </a:bodyPr>
          <a:lstStyle/>
          <a:p>
            <a:pPr algn="r">
              <a:buNone/>
            </a:pPr>
            <a:r>
              <a:rPr lang="ar-JO" sz="3200" b="1" dirty="0" smtClean="0"/>
              <a:t>التقويم الشامل </a:t>
            </a:r>
            <a:r>
              <a:rPr lang="en-US" sz="3200" b="1" dirty="0" smtClean="0"/>
              <a:t>(Global) Holistic Evaluation </a:t>
            </a:r>
            <a:r>
              <a:rPr lang="ar-JO" sz="3200" b="1" dirty="0" smtClean="0"/>
              <a:t> </a:t>
            </a:r>
            <a:endParaRPr lang="en-US" sz="3200" b="1" dirty="0" smtClean="0"/>
          </a:p>
          <a:p>
            <a:pPr algn="r">
              <a:buNone/>
            </a:pPr>
            <a:endParaRPr lang="ar-YE" sz="3600" dirty="0" smtClean="0"/>
          </a:p>
          <a:p>
            <a:pPr algn="r">
              <a:buNone/>
            </a:pPr>
            <a:r>
              <a:rPr lang="ar-JO" sz="3600" dirty="0" smtClean="0"/>
              <a:t>يتناول المؤسسة التربوية أو البرنامج التربوي كمنظومة متكاملة دون البدء بتقويم أبعادها ومكوناتها سواء المؤسسة أو البرنامج.  ويمكن إجراء هذا النمط من التقويم بالحكم العام على جودة أو فعالية البرنامج.</a:t>
            </a:r>
            <a:endParaRPr lang="en-US" sz="3600" dirty="0" smtClean="0"/>
          </a:p>
          <a:p>
            <a:pPr algn="r">
              <a:buNone/>
            </a:pPr>
            <a:endParaRPr lang="ar-YE" sz="3600" dirty="0" smtClean="0"/>
          </a:p>
          <a:p>
            <a:pPr algn="ctr">
              <a:buNone/>
            </a:pPr>
            <a:r>
              <a:rPr lang="ar-JO" sz="3600" dirty="0" smtClean="0"/>
              <a:t>مثلاً: يمكن قياس الفعالية بإيجاد نسبة المخرجات الكلية إلى </a:t>
            </a:r>
            <a:r>
              <a:rPr lang="ar-JO" sz="3600" dirty="0" err="1" smtClean="0"/>
              <a:t>المدخلات</a:t>
            </a:r>
            <a:r>
              <a:rPr lang="ar-JO" sz="3600" dirty="0" smtClean="0"/>
              <a:t> الكلية.</a:t>
            </a:r>
            <a:endParaRPr lang="en-US" sz="36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457200" y="1905000"/>
            <a:ext cx="8229600" cy="4389120"/>
          </a:xfrm>
        </p:spPr>
        <p:txBody>
          <a:bodyPr/>
          <a:lstStyle/>
          <a:p>
            <a:pPr algn="ctr">
              <a:buNone/>
            </a:pPr>
            <a:r>
              <a:rPr lang="ar-JO" sz="4000" b="1" dirty="0" smtClean="0"/>
              <a:t>التقويم التحليلي </a:t>
            </a:r>
            <a:r>
              <a:rPr lang="en-US" sz="4000" b="1" dirty="0" smtClean="0"/>
              <a:t>Analytical Evaluation</a:t>
            </a:r>
          </a:p>
          <a:p>
            <a:pPr algn="r">
              <a:buNone/>
            </a:pPr>
            <a:endParaRPr lang="ar-YE" sz="4000" dirty="0" smtClean="0"/>
          </a:p>
          <a:p>
            <a:pPr algn="r">
              <a:buNone/>
            </a:pPr>
            <a:r>
              <a:rPr lang="ar-YE" sz="4000" dirty="0" smtClean="0"/>
              <a:t>ي</a:t>
            </a:r>
            <a:r>
              <a:rPr lang="ar-JO" sz="4000" dirty="0" smtClean="0"/>
              <a:t>تناول جوانب البرنامج أو الشيء المراد تقويمه كوسيلة للتقويم الشامل دون التواصل إلى منظور تقويمي عام. </a:t>
            </a:r>
            <a:endParaRPr lang="ar-YE" sz="4000" dirty="0" smtClean="0"/>
          </a:p>
          <a:p>
            <a:pPr algn="r">
              <a:buNone/>
            </a:pPr>
            <a:r>
              <a:rPr lang="ar-JO" sz="4000" dirty="0" smtClean="0"/>
              <a:t> (تقويم للمكونات كل على حده وتقويم الأبعاد).</a:t>
            </a:r>
            <a:endParaRPr lang="en-US" sz="40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1313688"/>
          </a:xfrm>
        </p:spPr>
        <p:txBody>
          <a:bodyPr>
            <a:normAutofit/>
          </a:bodyPr>
          <a:lstStyle/>
          <a:p>
            <a:pPr algn="ctr"/>
            <a:r>
              <a:rPr lang="ar-YE" sz="3600" b="1" dirty="0" smtClean="0"/>
              <a:t>التقويم الرسمي مقابل التقويم غير الرسمي</a:t>
            </a:r>
            <a:br>
              <a:rPr lang="ar-YE" sz="3600" b="1" dirty="0" smtClean="0"/>
            </a:br>
            <a:r>
              <a:rPr lang="ar-YE" sz="3600" b="1" dirty="0" smtClean="0"/>
              <a:t>التقويم من حيث الجهة القائمة على التقويم</a:t>
            </a:r>
            <a:endParaRPr lang="en-US" sz="3600" b="1" dirty="0"/>
          </a:p>
        </p:txBody>
      </p:sp>
      <p:sp>
        <p:nvSpPr>
          <p:cNvPr id="3" name="عنصر نائب للمحتوى 2"/>
          <p:cNvSpPr>
            <a:spLocks noGrp="1"/>
          </p:cNvSpPr>
          <p:nvPr>
            <p:ph idx="1"/>
          </p:nvPr>
        </p:nvSpPr>
        <p:spPr/>
        <p:txBody>
          <a:bodyPr>
            <a:normAutofit fontScale="92500" lnSpcReduction="10000"/>
          </a:bodyPr>
          <a:lstStyle/>
          <a:p>
            <a:pPr algn="ctr">
              <a:buNone/>
            </a:pPr>
            <a:endParaRPr lang="en-US" sz="3600" b="1" dirty="0" smtClean="0"/>
          </a:p>
          <a:p>
            <a:pPr algn="ctr">
              <a:buNone/>
            </a:pPr>
            <a:r>
              <a:rPr lang="ar-JO" sz="3600" b="1" dirty="0" smtClean="0"/>
              <a:t>التقويم الرسمي </a:t>
            </a:r>
            <a:r>
              <a:rPr lang="en-US" sz="3600" b="1" dirty="0" smtClean="0"/>
              <a:t>Formal Evaluation </a:t>
            </a:r>
          </a:p>
          <a:p>
            <a:pPr algn="r">
              <a:buNone/>
            </a:pPr>
            <a:endParaRPr lang="ar-YE" sz="4000" dirty="0" smtClean="0"/>
          </a:p>
          <a:p>
            <a:pPr algn="r">
              <a:buNone/>
            </a:pPr>
            <a:r>
              <a:rPr lang="ar-JO" sz="4000" dirty="0" smtClean="0"/>
              <a:t>هو الذي يستند إلى منهجية منظمة لجمع البيانات وتفسير الأدلة بما يعين صانع القرار في إصدار أحكام تتعلق بالأفراد أو البرامج </a:t>
            </a:r>
            <a:r>
              <a:rPr lang="ar-JO" sz="4000" dirty="0" err="1" smtClean="0"/>
              <a:t>او</a:t>
            </a:r>
            <a:r>
              <a:rPr lang="ar-JO" sz="4000" dirty="0" smtClean="0"/>
              <a:t> المؤسسات، وذلك لتوجيه العمل التربوي، ويوكل أمر هذا التقويم إلى جهات رسمية معينة.</a:t>
            </a:r>
            <a:endParaRPr lang="en-US" sz="4000" dirty="0" smtClean="0"/>
          </a:p>
          <a:p>
            <a:endParaRPr lang="en-US" sz="40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YE" sz="6000" dirty="0" smtClean="0">
                <a:solidFill>
                  <a:srgbClr val="FF0000"/>
                </a:solidFill>
              </a:rPr>
              <a:t>التقويم حديثاً</a:t>
            </a:r>
            <a:endParaRPr lang="en-US" sz="6000" dirty="0">
              <a:solidFill>
                <a:srgbClr val="FF0000"/>
              </a:solidFill>
            </a:endParaRPr>
          </a:p>
        </p:txBody>
      </p:sp>
      <p:sp>
        <p:nvSpPr>
          <p:cNvPr id="3" name="عنصر نائب للمحتوى 2"/>
          <p:cNvSpPr>
            <a:spLocks noGrp="1"/>
          </p:cNvSpPr>
          <p:nvPr>
            <p:ph idx="1"/>
          </p:nvPr>
        </p:nvSpPr>
        <p:spPr/>
        <p:txBody>
          <a:bodyPr>
            <a:normAutofit fontScale="85000" lnSpcReduction="20000"/>
          </a:bodyPr>
          <a:lstStyle/>
          <a:p>
            <a:pPr algn="r" rtl="1">
              <a:buFont typeface="Wingdings" pitchFamily="2" charset="2"/>
              <a:buChar char="ü"/>
            </a:pPr>
            <a:r>
              <a:rPr lang="ar-YE" sz="4400" dirty="0" smtClean="0"/>
              <a:t>عملية مستمرة</a:t>
            </a:r>
          </a:p>
          <a:p>
            <a:pPr algn="r" rtl="1">
              <a:buFont typeface="Wingdings" pitchFamily="2" charset="2"/>
              <a:buChar char="ü"/>
            </a:pPr>
            <a:r>
              <a:rPr lang="ar-YE" sz="4400" dirty="0" smtClean="0"/>
              <a:t> تقويم تكويني وليس نهائي </a:t>
            </a:r>
          </a:p>
          <a:p>
            <a:pPr algn="r" rtl="1">
              <a:buFont typeface="Wingdings" pitchFamily="2" charset="2"/>
              <a:buChar char="ü"/>
            </a:pPr>
            <a:r>
              <a:rPr lang="ar-YE" sz="4400" dirty="0" smtClean="0"/>
              <a:t>تنوع طرق وأساليب التقويم </a:t>
            </a:r>
          </a:p>
          <a:p>
            <a:pPr algn="r" rtl="1">
              <a:buFont typeface="Wingdings" pitchFamily="2" charset="2"/>
              <a:buChar char="ü"/>
            </a:pPr>
            <a:r>
              <a:rPr lang="ar-YE" sz="4400" dirty="0" smtClean="0"/>
              <a:t>القياس جانب واحد من جوانب التقويم</a:t>
            </a:r>
          </a:p>
          <a:p>
            <a:pPr algn="r" rtl="1">
              <a:buFont typeface="Wingdings" pitchFamily="2" charset="2"/>
              <a:buChar char="ü"/>
            </a:pPr>
            <a:r>
              <a:rPr lang="ar-YE" sz="4400" dirty="0" smtClean="0"/>
              <a:t>التقويم حديثا يهتم بجميع النواحي </a:t>
            </a:r>
            <a:r>
              <a:rPr lang="ar-YE" sz="4400" dirty="0" err="1" smtClean="0"/>
              <a:t>النمائية</a:t>
            </a:r>
            <a:r>
              <a:rPr lang="ar-YE" sz="4400" dirty="0" smtClean="0"/>
              <a:t> للطالب ولا يقتصر على الجانب المعرفي فقط </a:t>
            </a:r>
          </a:p>
          <a:p>
            <a:pPr algn="r" rtl="1">
              <a:buFont typeface="Wingdings" pitchFamily="2" charset="2"/>
              <a:buChar char="ü"/>
            </a:pPr>
            <a:r>
              <a:rPr lang="ar-YE" sz="4400" dirty="0" smtClean="0"/>
              <a:t>عملية تعاونية شاملة بين جميع الأطراف</a:t>
            </a:r>
          </a:p>
          <a:p>
            <a:pPr algn="r" rtl="1">
              <a:buFont typeface="Wingdings" pitchFamily="2" charset="2"/>
              <a:buChar char="ü"/>
            </a:pPr>
            <a:r>
              <a:rPr lang="ar-YE" sz="4400" dirty="0" smtClean="0"/>
              <a:t>التقويم عملية قياسية علاجية</a:t>
            </a:r>
            <a:endParaRPr lang="en-US" sz="44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ctr">
              <a:buNone/>
            </a:pPr>
            <a:r>
              <a:rPr lang="ar-JO" sz="3600" b="1" dirty="0" smtClean="0"/>
              <a:t>التقويم غير الرسمي </a:t>
            </a:r>
            <a:r>
              <a:rPr lang="en-US" sz="3600" b="1" dirty="0" smtClean="0"/>
              <a:t>Informal Evaluation </a:t>
            </a:r>
          </a:p>
          <a:p>
            <a:pPr algn="r">
              <a:buNone/>
            </a:pPr>
            <a:endParaRPr lang="ar-YE" sz="4000" dirty="0" smtClean="0"/>
          </a:p>
          <a:p>
            <a:pPr algn="r">
              <a:buNone/>
            </a:pPr>
            <a:r>
              <a:rPr lang="ar-JO" sz="4000" dirty="0" smtClean="0"/>
              <a:t>يمكن إن يقوم </a:t>
            </a:r>
            <a:r>
              <a:rPr lang="ar-JO" sz="4000" dirty="0" err="1" smtClean="0"/>
              <a:t>به</a:t>
            </a:r>
            <a:r>
              <a:rPr lang="ar-JO" sz="4000" dirty="0" smtClean="0"/>
              <a:t> كثير من الناس داخل المدرسة أو غيرها من المؤسسات التربوية وخارجها دون الالتزام بمنهجيات منظمة أو أساليب علمية </a:t>
            </a:r>
            <a:endParaRPr lang="en-US" sz="4000" dirty="0" smtClean="0"/>
          </a:p>
          <a:p>
            <a:pPr algn="r">
              <a:buNone/>
            </a:pPr>
            <a:r>
              <a:rPr lang="ar-JO" sz="4000" dirty="0" smtClean="0"/>
              <a:t>التقويم الرسمي تكون نتائجه أكثر صدقاً</a:t>
            </a:r>
            <a:endParaRPr lang="en-US" sz="4000" dirty="0" smtClean="0"/>
          </a:p>
          <a:p>
            <a:pPr algn="r">
              <a:buNone/>
            </a:pPr>
            <a:r>
              <a:rPr lang="ar-JO" sz="4000" dirty="0" smtClean="0"/>
              <a:t>التقويم غير الرسمي يكون أكثر فائدة وأقل كلفة.</a:t>
            </a:r>
            <a:endParaRPr lang="en-US" sz="4000" dirty="0" smtClean="0"/>
          </a:p>
          <a:p>
            <a:endParaRPr lang="en-US"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1313688"/>
          </a:xfrm>
        </p:spPr>
        <p:txBody>
          <a:bodyPr>
            <a:normAutofit fontScale="90000"/>
          </a:bodyPr>
          <a:lstStyle/>
          <a:p>
            <a:pPr algn="ctr"/>
            <a:r>
              <a:rPr lang="ar-YE" b="1" dirty="0" smtClean="0"/>
              <a:t>التقويم الكمي مقابل التقويم النوعي</a:t>
            </a:r>
            <a:br>
              <a:rPr lang="ar-YE" b="1" dirty="0" smtClean="0"/>
            </a:br>
            <a:r>
              <a:rPr lang="ar-YE" sz="3600" b="1" dirty="0" smtClean="0"/>
              <a:t>التقويم حسب المعلومات والبيانات</a:t>
            </a:r>
            <a:endParaRPr lang="en-US" sz="3600" b="1" dirty="0"/>
          </a:p>
        </p:txBody>
      </p:sp>
      <p:sp>
        <p:nvSpPr>
          <p:cNvPr id="3" name="عنصر نائب للمحتوى 2"/>
          <p:cNvSpPr>
            <a:spLocks noGrp="1"/>
          </p:cNvSpPr>
          <p:nvPr>
            <p:ph idx="1"/>
          </p:nvPr>
        </p:nvSpPr>
        <p:spPr/>
        <p:txBody>
          <a:bodyPr>
            <a:normAutofit fontScale="92500"/>
          </a:bodyPr>
          <a:lstStyle/>
          <a:p>
            <a:pPr algn="ctr">
              <a:buNone/>
            </a:pPr>
            <a:endParaRPr lang="en-US" sz="3200" b="1" dirty="0" smtClean="0"/>
          </a:p>
          <a:p>
            <a:pPr algn="ctr">
              <a:buNone/>
            </a:pPr>
            <a:r>
              <a:rPr lang="ar-JO" sz="3200" b="1" dirty="0" smtClean="0"/>
              <a:t>التقويم الكمي </a:t>
            </a:r>
            <a:r>
              <a:rPr lang="en-US" sz="3200" b="1" dirty="0" smtClean="0"/>
              <a:t>Quantitative Evaluation </a:t>
            </a:r>
          </a:p>
          <a:p>
            <a:pPr algn="r">
              <a:buNone/>
            </a:pPr>
            <a:r>
              <a:rPr lang="ar-JO" sz="3200" dirty="0" smtClean="0"/>
              <a:t>هو الذي يعتمد على النتائج الكمية (الرقمية) لأدوات القياس كالاختبارات والاستبيان وغيرها مع الاعتماد على الاساليب الاحصائية في تحليل النتائج.</a:t>
            </a:r>
            <a:endParaRPr lang="en-US" sz="3200" dirty="0" smtClean="0"/>
          </a:p>
          <a:p>
            <a:pPr algn="ctr">
              <a:buNone/>
            </a:pPr>
            <a:r>
              <a:rPr lang="ar-JO" sz="3200" b="1" dirty="0" smtClean="0"/>
              <a:t>التقويم النوعي </a:t>
            </a:r>
            <a:r>
              <a:rPr lang="en-US" sz="3200" b="1" dirty="0" smtClean="0"/>
              <a:t>Qualitative Evaluation </a:t>
            </a:r>
          </a:p>
          <a:p>
            <a:pPr algn="r">
              <a:buNone/>
            </a:pPr>
            <a:r>
              <a:rPr lang="ar-JO" sz="3200" dirty="0" smtClean="0"/>
              <a:t>هو الذي يعتمد على الملاحظات والآراء والانطباعات الشخصية مما قد يكون له فائدة في إكمال الصورة للبرنامج.</a:t>
            </a:r>
            <a:endParaRPr lang="en-US" sz="3200" dirty="0" smtClean="0"/>
          </a:p>
          <a:p>
            <a:pPr algn="r">
              <a:buNone/>
            </a:pPr>
            <a:r>
              <a:rPr lang="ar-JO" sz="3200" dirty="0" smtClean="0"/>
              <a:t>التقويم النوعي يقدم صورة تحليلية وصفية </a:t>
            </a:r>
            <a:endParaRPr lang="en-US" sz="3200" dirty="0" smtClean="0"/>
          </a:p>
          <a:p>
            <a:endParaRPr lang="en-US" sz="3200" dirty="0"/>
          </a:p>
        </p:txBody>
      </p:sp>
      <p:sp>
        <p:nvSpPr>
          <p:cNvPr id="4" name="عنصر نائب للتذييل 3"/>
          <p:cNvSpPr>
            <a:spLocks noGrp="1"/>
          </p:cNvSpPr>
          <p:nvPr>
            <p:ph type="ftr" sz="quarter" idx="11"/>
          </p:nvPr>
        </p:nvSpPr>
        <p:spPr/>
        <p:txBody>
          <a:bodyPr/>
          <a:lstStyle/>
          <a:p>
            <a:r>
              <a:rPr lang="ar-YE" smtClean="0"/>
              <a:t>الوحدة الأولى تقويم البرامج التربوية</a:t>
            </a:r>
            <a:endParaRPr lang="en-US"/>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b="1" dirty="0" smtClean="0"/>
              <a:t>(5)التقويم المؤسسي مقابل تقويم الأفراد</a:t>
            </a:r>
            <a:r>
              <a:rPr lang="ar-YE" b="1" dirty="0" smtClean="0"/>
              <a:t/>
            </a:r>
            <a:br>
              <a:rPr lang="ar-YE" b="1" dirty="0" smtClean="0"/>
            </a:br>
            <a:r>
              <a:rPr lang="ar-JO" b="1" dirty="0" smtClean="0"/>
              <a:t> (حسب اتساع نطاق الشيء المراد تقويمه) </a:t>
            </a:r>
            <a:endParaRPr lang="en-US" b="1" dirty="0"/>
          </a:p>
        </p:txBody>
      </p:sp>
      <p:sp>
        <p:nvSpPr>
          <p:cNvPr id="3" name="عنصر نائب للمحتوى 2"/>
          <p:cNvSpPr>
            <a:spLocks noGrp="1"/>
          </p:cNvSpPr>
          <p:nvPr>
            <p:ph idx="1"/>
          </p:nvPr>
        </p:nvSpPr>
        <p:spPr/>
        <p:txBody>
          <a:bodyPr>
            <a:noAutofit/>
          </a:bodyPr>
          <a:lstStyle/>
          <a:p>
            <a:pPr algn="ctr">
              <a:buNone/>
            </a:pPr>
            <a:r>
              <a:rPr lang="ar-JO" sz="3200" b="1" dirty="0" smtClean="0"/>
              <a:t>التقويم المؤسسي </a:t>
            </a:r>
            <a:r>
              <a:rPr lang="en-US" sz="3200" b="1" dirty="0" smtClean="0"/>
              <a:t>Institutional Evaluation </a:t>
            </a:r>
          </a:p>
          <a:p>
            <a:pPr algn="r">
              <a:buNone/>
            </a:pPr>
            <a:r>
              <a:rPr lang="ar-JO" sz="2800" b="1" dirty="0" smtClean="0"/>
              <a:t>تقويم المؤسسات </a:t>
            </a:r>
            <a:r>
              <a:rPr lang="ar-JO" sz="2800" dirty="0" smtClean="0"/>
              <a:t>مثل المدارس والجامعات وغيرها من الأنظمة المعتمدة التي تقوم بأنشطة واسعة النطاق، أو تقويم البرامج التربوية والتدريبية حيث تتضمن أنشطة اقل اتساعاً.</a:t>
            </a:r>
            <a:endParaRPr lang="en-US" sz="2800" dirty="0" smtClean="0"/>
          </a:p>
          <a:p>
            <a:pPr algn="r">
              <a:buNone/>
            </a:pPr>
            <a:r>
              <a:rPr lang="ar-JO" sz="2800" dirty="0" smtClean="0"/>
              <a:t>فالتقويم المؤسسي يتعلق بالأهداف العريضة والتساؤلات المتعلقة بالسياسات ويؤدي إلى توصيات للتطوير والتعديل.</a:t>
            </a:r>
            <a:endParaRPr lang="en-US" sz="2800" dirty="0" smtClean="0"/>
          </a:p>
          <a:p>
            <a:pPr algn="r">
              <a:buNone/>
            </a:pPr>
            <a:r>
              <a:rPr lang="ar-JO" sz="2800" dirty="0" smtClean="0"/>
              <a:t>تقويم الأفراد</a:t>
            </a:r>
            <a:endParaRPr lang="en-US" sz="2800" dirty="0" smtClean="0"/>
          </a:p>
          <a:p>
            <a:pPr algn="r">
              <a:buNone/>
            </a:pPr>
            <a:r>
              <a:rPr lang="ar-JO" sz="2800" dirty="0" smtClean="0"/>
              <a:t>تقويم الأفراد من حيث التحصيل، الذكاء اكتساب مهارات معرفية واتجاهات التي تكون أنشطتها محدودة.</a:t>
            </a:r>
            <a:endParaRPr lang="en-US" sz="2800" dirty="0" smtClean="0"/>
          </a:p>
          <a:p>
            <a:endParaRPr lang="en-US" sz="2800" dirty="0"/>
          </a:p>
        </p:txBody>
      </p:sp>
      <p:sp>
        <p:nvSpPr>
          <p:cNvPr id="4" name="عنصر نائب للتذييل 3"/>
          <p:cNvSpPr>
            <a:spLocks noGrp="1"/>
          </p:cNvSpPr>
          <p:nvPr>
            <p:ph type="ftr" sz="quarter" idx="11"/>
          </p:nvPr>
        </p:nvSpPr>
        <p:spPr/>
        <p:txBody>
          <a:bodyPr/>
          <a:lstStyle/>
          <a:p>
            <a:r>
              <a:rPr lang="ar-YE" dirty="0" smtClean="0"/>
              <a:t>الوحدة الأولى تقويم البرامج التربوية</a:t>
            </a:r>
            <a:endParaRPr lang="en-US"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dirty="0" smtClean="0"/>
          </a:p>
        </p:txBody>
      </p:sp>
      <p:sp>
        <p:nvSpPr>
          <p:cNvPr id="6147" name="Content Placeholder 2"/>
          <p:cNvSpPr>
            <a:spLocks noGrp="1"/>
          </p:cNvSpPr>
          <p:nvPr>
            <p:ph idx="1"/>
          </p:nvPr>
        </p:nvSpPr>
        <p:spPr/>
        <p:txBody>
          <a:bodyPr>
            <a:normAutofit lnSpcReduction="10000"/>
          </a:bodyPr>
          <a:lstStyle/>
          <a:p>
            <a:pPr algn="r">
              <a:buFont typeface="Wingdings" pitchFamily="2" charset="2"/>
              <a:buNone/>
            </a:pPr>
            <a:r>
              <a:rPr lang="ar-SA" sz="4400" b="1" dirty="0" smtClean="0">
                <a:solidFill>
                  <a:srgbClr val="FF0000"/>
                </a:solidFill>
              </a:rPr>
              <a:t>المعنى الاصطلاحي :</a:t>
            </a:r>
            <a:endParaRPr lang="en-US" sz="4400" dirty="0" smtClean="0">
              <a:solidFill>
                <a:srgbClr val="FF0000"/>
              </a:solidFill>
            </a:endParaRPr>
          </a:p>
          <a:p>
            <a:pPr>
              <a:buFont typeface="Wingdings" pitchFamily="2" charset="2"/>
              <a:buNone/>
            </a:pPr>
            <a:endParaRPr lang="ar-SA" dirty="0" smtClean="0"/>
          </a:p>
          <a:p>
            <a:pPr algn="ctr">
              <a:buFont typeface="Wingdings" pitchFamily="2" charset="2"/>
              <a:buNone/>
            </a:pPr>
            <a:r>
              <a:rPr lang="ar-SA" sz="4000" dirty="0" smtClean="0"/>
              <a:t> التقويم عملية </a:t>
            </a:r>
            <a:r>
              <a:rPr lang="ar-SA" sz="4000" b="1" dirty="0" smtClean="0"/>
              <a:t>تشخيصية وعلاجية ووقائية </a:t>
            </a:r>
            <a:r>
              <a:rPr lang="ar-SA" sz="4000" dirty="0" smtClean="0"/>
              <a:t>, تشخيصي بمعنى أنه يهتم بتحديد نواحي القوة ونقاط الضعف في الشيء أو الموضوع أو الشخص المقوم , وذلك بالاستعانة بالأدوات والقياسات المتعددة التي تقدم لنا البيانات والأدلة الكافية عما نريد تقويمه.</a:t>
            </a:r>
            <a:endParaRPr lang="en-US" sz="4000" dirty="0" smtClean="0"/>
          </a:p>
        </p:txBody>
      </p:sp>
      <p:sp>
        <p:nvSpPr>
          <p:cNvPr id="6148"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6149" name="Slide Number Placeholder 4"/>
          <p:cNvSpPr>
            <a:spLocks noGrp="1"/>
          </p:cNvSpPr>
          <p:nvPr>
            <p:ph type="sldNum" sz="quarter" idx="12"/>
          </p:nvPr>
        </p:nvSpPr>
        <p:spPr>
          <a:noFill/>
        </p:spPr>
        <p:txBody>
          <a:bodyPr/>
          <a:lstStyle/>
          <a:p>
            <a:fld id="{84A756C9-C964-451B-B4BB-F60C346D4E41}" type="slidenum">
              <a:rPr lang="ar-SA" smtClean="0"/>
              <a:pPr/>
              <a:t>7</a:t>
            </a:fld>
            <a:endParaRPr lang="en-GB"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en-US" dirty="0" smtClean="0"/>
          </a:p>
        </p:txBody>
      </p:sp>
      <p:sp>
        <p:nvSpPr>
          <p:cNvPr id="7171" name="Content Placeholder 2"/>
          <p:cNvSpPr>
            <a:spLocks noGrp="1"/>
          </p:cNvSpPr>
          <p:nvPr>
            <p:ph idx="1"/>
          </p:nvPr>
        </p:nvSpPr>
        <p:spPr/>
        <p:txBody>
          <a:bodyPr>
            <a:normAutofit lnSpcReduction="10000"/>
          </a:bodyPr>
          <a:lstStyle/>
          <a:p>
            <a:pPr algn="ctr">
              <a:buFont typeface="Wingdings" pitchFamily="2" charset="2"/>
              <a:buNone/>
            </a:pPr>
            <a:r>
              <a:rPr lang="ar-SA" sz="4000" dirty="0" smtClean="0"/>
              <a:t>على أن يتم بعد ذلك تقديم </a:t>
            </a:r>
            <a:r>
              <a:rPr lang="ar-SA" sz="4000" b="1" dirty="0" smtClean="0"/>
              <a:t>العلاج</a:t>
            </a:r>
            <a:r>
              <a:rPr lang="ar-SA" sz="4000" dirty="0" smtClean="0"/>
              <a:t> المناسب من أجل التغلب على نواحي الضعف أو أوجه القصور بعد تحديد أسبابها , ثم تدعيم أوجه القوة بالتمسك بمسبباتها . </a:t>
            </a:r>
            <a:endParaRPr lang="en-US" sz="4000" dirty="0" smtClean="0"/>
          </a:p>
          <a:p>
            <a:pPr algn="ctr">
              <a:buFont typeface="Wingdings" pitchFamily="2" charset="2"/>
              <a:buNone/>
            </a:pPr>
            <a:r>
              <a:rPr lang="ar-SA" sz="4000" dirty="0" smtClean="0"/>
              <a:t> كذلك يمثل التقويم عملية </a:t>
            </a:r>
            <a:r>
              <a:rPr lang="ar-SA" sz="4000" b="1" dirty="0" smtClean="0"/>
              <a:t>وقائية</a:t>
            </a:r>
            <a:r>
              <a:rPr lang="ar-SA" sz="4000" dirty="0" smtClean="0"/>
              <a:t> , بمعنى أنه يعمل على تفادي الوقوع في الخطأ عند تكرار المواقف التي كانت موضوع تقويم من قبل , بالاستفادة مما يعرف بالتغذية الراجعة.</a:t>
            </a:r>
            <a:endParaRPr lang="en-US" sz="4000" dirty="0" smtClean="0"/>
          </a:p>
          <a:p>
            <a:endParaRPr lang="en-US" dirty="0" smtClean="0"/>
          </a:p>
        </p:txBody>
      </p:sp>
      <p:sp>
        <p:nvSpPr>
          <p:cNvPr id="7172"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7173" name="Slide Number Placeholder 4"/>
          <p:cNvSpPr>
            <a:spLocks noGrp="1"/>
          </p:cNvSpPr>
          <p:nvPr>
            <p:ph type="sldNum" sz="quarter" idx="12"/>
          </p:nvPr>
        </p:nvSpPr>
        <p:spPr>
          <a:noFill/>
        </p:spPr>
        <p:txBody>
          <a:bodyPr/>
          <a:lstStyle/>
          <a:p>
            <a:fld id="{22ABAC9F-913F-4E76-BAA5-940FD53B871A}" type="slidenum">
              <a:rPr lang="ar-SA" smtClean="0"/>
              <a:pPr/>
              <a:t>8</a:t>
            </a:fld>
            <a:endParaRPr lang="en-GB"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smtClean="0"/>
          </a:p>
        </p:txBody>
      </p:sp>
      <p:sp>
        <p:nvSpPr>
          <p:cNvPr id="8195" name="Content Placeholder 2"/>
          <p:cNvSpPr>
            <a:spLocks noGrp="1"/>
          </p:cNvSpPr>
          <p:nvPr>
            <p:ph idx="1"/>
          </p:nvPr>
        </p:nvSpPr>
        <p:spPr/>
        <p:txBody>
          <a:bodyPr/>
          <a:lstStyle/>
          <a:p>
            <a:pPr algn="ctr">
              <a:buFont typeface="Wingdings" pitchFamily="2" charset="2"/>
              <a:buNone/>
            </a:pPr>
            <a:r>
              <a:rPr lang="ar-SA" sz="4000" dirty="0" smtClean="0"/>
              <a:t>وهكذا يكون التقويم عملية تشخيصية علاجية وقائية , حيث </a:t>
            </a:r>
            <a:r>
              <a:rPr lang="ar-SA" sz="4000" b="1" dirty="0" smtClean="0"/>
              <a:t>يستهدف</a:t>
            </a:r>
            <a:r>
              <a:rPr lang="ar-SA" sz="4000" dirty="0" smtClean="0"/>
              <a:t> في المرحلة النهائية تحقيق </a:t>
            </a:r>
            <a:r>
              <a:rPr lang="ar-SA" sz="4000" b="1" dirty="0" smtClean="0"/>
              <a:t>التعديل أو التحسين </a:t>
            </a:r>
            <a:r>
              <a:rPr lang="ar-SA" sz="4000" dirty="0" smtClean="0"/>
              <a:t>والاقتراب قدر الإمكان من الصورة المفضلة , ودليلنا في ذلك قول الله عز وجل ( لقد خلقنا الإنسان في أحسن تقويم ) , أي في أحسن صورة وأفضل شكل أو هيئة . </a:t>
            </a:r>
            <a:endParaRPr lang="en-US" sz="4000" dirty="0" smtClean="0"/>
          </a:p>
          <a:p>
            <a:endParaRPr lang="en-US" dirty="0" smtClean="0"/>
          </a:p>
        </p:txBody>
      </p:sp>
      <p:sp>
        <p:nvSpPr>
          <p:cNvPr id="8196" name="Footer Placeholder 3"/>
          <p:cNvSpPr>
            <a:spLocks noGrp="1"/>
          </p:cNvSpPr>
          <p:nvPr>
            <p:ph type="ftr" sz="quarter" idx="11"/>
          </p:nvPr>
        </p:nvSpPr>
        <p:spPr>
          <a:noFill/>
        </p:spPr>
        <p:txBody>
          <a:bodyPr/>
          <a:lstStyle/>
          <a:p>
            <a:r>
              <a:rPr lang="ar-SA" smtClean="0"/>
              <a:t>الوحدة الأولى تقويم البرامج التربوية</a:t>
            </a:r>
            <a:endParaRPr lang="en-GB" smtClean="0"/>
          </a:p>
        </p:txBody>
      </p:sp>
      <p:sp>
        <p:nvSpPr>
          <p:cNvPr id="8197" name="Slide Number Placeholder 4"/>
          <p:cNvSpPr>
            <a:spLocks noGrp="1"/>
          </p:cNvSpPr>
          <p:nvPr>
            <p:ph type="sldNum" sz="quarter" idx="12"/>
          </p:nvPr>
        </p:nvSpPr>
        <p:spPr>
          <a:noFill/>
        </p:spPr>
        <p:txBody>
          <a:bodyPr/>
          <a:lstStyle/>
          <a:p>
            <a:fld id="{B383B513-E425-409B-89B7-36C347F83583}" type="slidenum">
              <a:rPr lang="ar-SA" smtClean="0"/>
              <a:pPr/>
              <a:t>9</a:t>
            </a:fld>
            <a:endParaRPr lang="en-GB"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1765</TotalTime>
  <Words>3207</Words>
  <Application>Microsoft Office PowerPoint</Application>
  <PresentationFormat>عرض على الشاشة (3:4)‏</PresentationFormat>
  <Paragraphs>438</Paragraphs>
  <Slides>62</Slides>
  <Notes>0</Notes>
  <HiddenSlides>0</HiddenSlides>
  <MMClips>0</MMClips>
  <ScaleCrop>false</ScaleCrop>
  <HeadingPairs>
    <vt:vector size="4" baseType="variant">
      <vt:variant>
        <vt:lpstr>نسق</vt:lpstr>
      </vt:variant>
      <vt:variant>
        <vt:i4>1</vt:i4>
      </vt:variant>
      <vt:variant>
        <vt:lpstr>عناوين الشرائح</vt:lpstr>
      </vt:variant>
      <vt:variant>
        <vt:i4>62</vt:i4>
      </vt:variant>
    </vt:vector>
  </HeadingPairs>
  <TitlesOfParts>
    <vt:vector size="63" baseType="lpstr">
      <vt:lpstr>تجاور</vt:lpstr>
      <vt:lpstr>عرض تقديمي في PowerPoint</vt:lpstr>
      <vt:lpstr>عرض تقديمي في PowerPoint</vt:lpstr>
      <vt:lpstr>التقويم التربوي تعريفه , أهميته </vt:lpstr>
      <vt:lpstr>مفهوم التقويم</vt:lpstr>
      <vt:lpstr>التقويم قديماً</vt:lpstr>
      <vt:lpstr>التقويم حديثاً</vt:lpstr>
      <vt:lpstr>عرض تقديمي في PowerPoint</vt:lpstr>
      <vt:lpstr>عرض تقديمي في PowerPoint</vt:lpstr>
      <vt:lpstr>عرض تقديمي في PowerPoint</vt:lpstr>
      <vt:lpstr>عرض تقديمي في PowerPoint</vt:lpstr>
      <vt:lpstr>مفهوم التقويم Evaluation </vt:lpstr>
      <vt:lpstr>مفهوم التقويم</vt:lpstr>
      <vt:lpstr>مفهوم التقويم</vt:lpstr>
      <vt:lpstr>مفهوم البرنامج</vt:lpstr>
      <vt:lpstr>مفهوم البرنامج التربوي</vt:lpstr>
      <vt:lpstr>عناصر البرنامج</vt:lpstr>
      <vt:lpstr>تقويم البرنامج التربوي</vt:lpstr>
      <vt:lpstr>أمثلة على بعض البرامج التربوية </vt:lpstr>
      <vt:lpstr>برامج الحاسوب المستخدمة في التعليم </vt:lpstr>
      <vt:lpstr>تقويم تقنيات التعليمCourseware Evaluation </vt:lpstr>
      <vt:lpstr>تقويم تقنيات التعليمCourseware Evaluation </vt:lpstr>
      <vt:lpstr>خطوات تقويم البرنامج التربوي</vt:lpstr>
      <vt:lpstr>عرض تقديمي في PowerPoint</vt:lpstr>
      <vt:lpstr>من يجري التقويم ؟</vt:lpstr>
      <vt:lpstr>التقويم الداخلي</vt:lpstr>
      <vt:lpstr>التقويم الخارجي</vt:lpstr>
      <vt:lpstr>التقويم الخارجي</vt:lpstr>
      <vt:lpstr>عناصر التقويم</vt:lpstr>
      <vt:lpstr>1. الأشياء</vt:lpstr>
      <vt:lpstr>2- المقاييس Measures </vt:lpstr>
      <vt:lpstr>خصائص المقاييس</vt:lpstr>
      <vt:lpstr>أ. الثبات</vt:lpstr>
      <vt:lpstr>عرض تقديمي في PowerPoint</vt:lpstr>
      <vt:lpstr>عرض تقديمي في PowerPoint</vt:lpstr>
      <vt:lpstr>ماذا نقوم ؟</vt:lpstr>
      <vt:lpstr>ماذا نقوم ؟</vt:lpstr>
      <vt:lpstr>مجالات التقويم</vt:lpstr>
      <vt:lpstr>كيف نقوم؟</vt:lpstr>
      <vt:lpstr>خصائص التقويم الفعال </vt:lpstr>
      <vt:lpstr>عرض تقديمي في PowerPoint</vt:lpstr>
      <vt:lpstr>عرض تقديمي في PowerPoint</vt:lpstr>
      <vt:lpstr>عرض تقديمي في PowerPoint</vt:lpstr>
      <vt:lpstr>عرض تقديمي في PowerPoint</vt:lpstr>
      <vt:lpstr>الضوابط الأخلاقية للتقويم</vt:lpstr>
      <vt:lpstr> Ethics  الضوابط الأخلاقية للتقويم</vt:lpstr>
      <vt:lpstr>الضوابط الأخلاقية للتقويم</vt:lpstr>
      <vt:lpstr>عرض تقديمي في PowerPoint</vt:lpstr>
      <vt:lpstr>أدوار أخصائي التقويم</vt:lpstr>
      <vt:lpstr>أدوار أخصائي التقويم</vt:lpstr>
      <vt:lpstr>مشكلات التقويم التربوي</vt:lpstr>
      <vt:lpstr>عرض تقديمي في PowerPoint</vt:lpstr>
      <vt:lpstr>عرض تقديمي في PowerPoint</vt:lpstr>
      <vt:lpstr>عرض تقديمي في PowerPoint</vt:lpstr>
      <vt:lpstr> أنماط التقويم التربوي</vt:lpstr>
      <vt:lpstr>(1)التقويم البنائي مقابل التقويم الختامي  (حسب وقت اجرائه)</vt:lpstr>
      <vt:lpstr>عرض تقديمي في PowerPoint</vt:lpstr>
      <vt:lpstr>(2)التقويم الشامل مقابل التقويم التحليلي.  (حسب الامتداد) </vt:lpstr>
      <vt:lpstr>عرض تقديمي في PowerPoint</vt:lpstr>
      <vt:lpstr>التقويم الرسمي مقابل التقويم غير الرسمي التقويم من حيث الجهة القائمة على التقويم</vt:lpstr>
      <vt:lpstr>عرض تقديمي في PowerPoint</vt:lpstr>
      <vt:lpstr>التقويم الكمي مقابل التقويم النوعي التقويم حسب المعلومات والبيانات</vt:lpstr>
      <vt:lpstr>(5)التقويم المؤسسي مقابل تقويم الأفراد  (حسب اتساع نطاق الشيء المراد تقويمه)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ايمان</dc:creator>
  <cp:lastModifiedBy>mu</cp:lastModifiedBy>
  <cp:revision>197</cp:revision>
  <dcterms:created xsi:type="dcterms:W3CDTF">2006-08-16T00:00:00Z</dcterms:created>
  <dcterms:modified xsi:type="dcterms:W3CDTF">2014-02-17T08:58:30Z</dcterms:modified>
</cp:coreProperties>
</file>