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a/mu.edu.sa/spreadsheet/viewform?formkey=dHE3LU1neWhJVHU0bGRJem05ZDJqTHc6MQ" TargetMode="External"/><Relationship Id="rId2" Type="http://schemas.openxmlformats.org/officeDocument/2006/relationships/hyperlink" Target="http://docs.google.com/a/mu.edu.sa/spreadsheet/viewform?formkey=dFIzeVlyZWRfRkxwel85NDJhdU9iV0E6MQ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google.com/a/mu.edu.sa/spreadsheet/viewform?formkey=dGFFeWNPYWY3NW9jSVNMbEsweTZlMUE6MQ" TargetMode="External"/><Relationship Id="rId5" Type="http://schemas.openxmlformats.org/officeDocument/2006/relationships/hyperlink" Target="http://www.mu.edu.sa/sites/default/files/ctools/%20%D8%AE%D8%B1%D9%88%D8%AC%20%D9%85%D8%B1%D8%AC%D8%B9.doc" TargetMode="External"/><Relationship Id="rId4" Type="http://schemas.openxmlformats.org/officeDocument/2006/relationships/hyperlink" Target="http://www.mu.edu.sa/sites/default/files/ctools/%20%D8%A8%D8%B7%D8%A7%D9%82%D8%A9%20%D8%B9%D8%B6%D9%88%D9%8A%D8%A9.doc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.edu.sa/sites/default/files/%20%D8%A7%D9%84%D8%A7%D8%B4%D8%AA%D8%B1%D8%A7%D9%83%20%D8%A8%D8%AE%D8%AF%D9%85%D8%A9%20%D8%A7%D9%84%D8%A5%D8%AD%D8%A7%D8%B7%D8%A9%20%D8%A7%D9%84%D8%AC%D8%A7%D8%B1%D9%8A%D8%A9%20%D8%A7%D9%84%D8%B9%D8%A7%D9%85%D8%A9.doc" TargetMode="External"/><Relationship Id="rId2" Type="http://schemas.openxmlformats.org/officeDocument/2006/relationships/hyperlink" Target="http://www.mu.edu.sa/sites/default/files/%20%D8%A7%D9%84%D8%A5%D8%A8%D9%84%D8%A7%D8%BA%20%D8%B9%D9%86%20%D8%AA%D8%B9%D8%B7%D9%84%20%D9%82%D8%A7%D8%B9%D8%AF%D8%A9%20%D9%85%D8%B9%D9%84%D9%88%D9%85%D8%A7%D8%AA.doc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mu.edu.sa/sites/default/files/%20%D8%A5%D9%86%D8%AA%D8%A7%D8%AC%20%D8%B9%D9%84%D9%85%D9%8A%20%D9%84%D8%A3%D8%B9%D8%B6%D8%A7%D8%A1%20%D9%87%D9%8A%D8%A6%D8%A9%20%D8%A7%D9%84%D8%AA%D8%AF%D8%B1%D9%8A%D8%B3.doc" TargetMode="External"/><Relationship Id="rId4" Type="http://schemas.openxmlformats.org/officeDocument/2006/relationships/hyperlink" Target="http://www.mu.edu.sa/sites/default/files/%20%D8%A7%D9%84%D8%A7%D8%B4%D8%AA%D8%B1%D8%A7%D9%83%20%D8%A8%D8%AE%D8%AF%D9%85%D8%A9%20%D8%A7%D9%84%D8%A8%D8%AB%20%D8%A7%D9%84%D8%A7%D9%86%D8%AA%D9%82%D8%A7%D8%A6%D9%8A%20%D9%84%D9%84%D9%85%D8%B9%D9%84%D9%88%D9%85%D8%A7%D8%AA.do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.edu.sa/sites/default/files/%20%D8%B7%D9%84%D8%A8%20%D9%82%D8%A7%D8%B9%D8%AF%D8%A9%20%D8%A8%D9%8A%D8%A7%D9%86%D8%A7%D8%AA%20%D8%A7%D9%84%D9%83%D8%AA%D8%B1%D9%88%D9%86%D9%8A%D8%A9.doc" TargetMode="External"/><Relationship Id="rId2" Type="http://schemas.openxmlformats.org/officeDocument/2006/relationships/hyperlink" Target="http://www.mu.edu.sa/sites/default/files/%20%D8%AA%D9%82%D9%8A%D9%8A%D9%85%20%D9%82%D8%A7%D8%B9%D8%AF%D8%A9%20%D8%A8%D9%8A%D8%A7%D9%86%D8%A7%D8%AA%20%D8%AA%D8%AC%D8%B1%D9%8A%D8%A8%D9%8A%D8%A9%20%D9%85%D9%86%20%D9%82%D8%A8%D9%84%20%D8%A7%D9%84%D9%85%D8%B3%D8%AA%D9%81%D9%8A%D8%AF%D9%8A%D9%86.doc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mu.edu.sa/sites/default/files/%20%D9%85%D9%82%D8%AA%D8%B1%D8%AD%D8%A7%D8%AA%20%D8%B2%D8%A7%D8%A6%D8%B1%20%D9%84%D9%84%D9%85%D9%83%D8%AA%D8%A8%D8%A9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نماذج الكترونية 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ar-SA" b="1" dirty="0" smtClean="0">
                <a:hlinkClick r:id="rId2"/>
              </a:rPr>
              <a:t>- نموذج ترشيح دورية الكترونية في مكتبات جامعة المجمعة</a:t>
            </a:r>
            <a:endParaRPr lang="ar-SA" b="1" dirty="0" smtClean="0"/>
          </a:p>
          <a:p>
            <a:pPr fontAlgn="t"/>
            <a:r>
              <a:rPr lang="ar-SA" b="1" dirty="0" smtClean="0">
                <a:hlinkClick r:id="rId3"/>
              </a:rPr>
              <a:t>2-  نموذج ترشيح كتاب في مكتبات جامعة المجمعة </a:t>
            </a:r>
            <a:endParaRPr lang="ar-SA" b="1" dirty="0" smtClean="0"/>
          </a:p>
          <a:p>
            <a:pPr fontAlgn="t"/>
            <a:r>
              <a:rPr lang="ar-SA" b="1" dirty="0" smtClean="0"/>
              <a:t>3- </a:t>
            </a:r>
            <a:r>
              <a:rPr lang="ar-SA" b="1" dirty="0" smtClean="0">
                <a:hlinkClick r:id="rId4"/>
              </a:rPr>
              <a:t>طلب بطاقة عضوية</a:t>
            </a:r>
            <a:endParaRPr lang="ar-SA" b="1" dirty="0" smtClean="0"/>
          </a:p>
          <a:p>
            <a:pPr fontAlgn="t"/>
            <a:r>
              <a:rPr lang="ar-SA" b="1" dirty="0" smtClean="0"/>
              <a:t>4- تصريح </a:t>
            </a:r>
            <a:r>
              <a:rPr lang="ar-SA" b="1" dirty="0" smtClean="0">
                <a:hlinkClick r:id="rId5"/>
              </a:rPr>
              <a:t>خروج مرجع / رسالة علمية</a:t>
            </a:r>
            <a:endParaRPr lang="ar-SA" b="1" dirty="0" smtClean="0"/>
          </a:p>
          <a:p>
            <a:pPr fontAlgn="t"/>
            <a:r>
              <a:rPr lang="ar-SA" b="1" dirty="0" smtClean="0">
                <a:hlinkClick r:id="rId6"/>
              </a:rPr>
              <a:t>5 - نموذج الترشح لدورات تدريبية عن استخدام قواعد البيانات الالكترونية</a:t>
            </a:r>
            <a:endParaRPr lang="ar-SA" b="1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pPr fontAlgn="t"/>
            <a:r>
              <a:rPr lang="ar-SA" b="1" dirty="0" smtClean="0">
                <a:hlinkClick r:id="rId2"/>
              </a:rPr>
              <a:t>-نموذج الإبلاغ عن تعطل قاعدة معلومات</a:t>
            </a: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>
                <a:hlinkClick r:id="rId3"/>
              </a:rPr>
              <a:t>7-نموذج الاشتراك بخدمة الإحاطة الجارية العامة</a:t>
            </a: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>
                <a:hlinkClick r:id="rId4"/>
              </a:rPr>
              <a:t>8-‫نموذج الاشتراك بخدمة البث الانتقائي للمعلومات</a:t>
            </a: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>
                <a:hlinkClick r:id="rId5"/>
              </a:rPr>
              <a:t>9- نموذج إنتاج علمي لأعضاء هيئة التدريس</a:t>
            </a:r>
            <a:r>
              <a:rPr lang="ar-SA" b="1" dirty="0" smtClean="0"/>
              <a:t/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/>
          <a:lstStyle/>
          <a:p>
            <a:pPr fontAlgn="t"/>
            <a:r>
              <a:rPr lang="ar-SA" b="1" dirty="0" smtClean="0">
                <a:hlinkClick r:id="rId2"/>
              </a:rPr>
              <a:t>10- نموذج تقييم قاعدة بيانات تجريبية من قبل المستفيدين</a:t>
            </a: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>
                <a:hlinkClick r:id="rId3"/>
              </a:rPr>
              <a:t>11-نموذج طلب قاعدة بيانات الكترونية</a:t>
            </a: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>
                <a:hlinkClick r:id="rId4"/>
              </a:rPr>
              <a:t>12-نموذج مقترحات زائر للمكتبة</a:t>
            </a:r>
            <a:r>
              <a:rPr lang="ar-SA" b="1" dirty="0" smtClean="0"/>
              <a:t/>
            </a:r>
            <a:br>
              <a:rPr lang="ar-SA" b="1" dirty="0" smtClean="0"/>
            </a:b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نماذج الكترونية </vt:lpstr>
      <vt:lpstr>-نموذج الإبلاغ عن تعطل قاعدة معلومات 7-نموذج الاشتراك بخدمة الإحاطة الجارية العامة 8-‫نموذج الاشتراك بخدمة البث الانتقائي للمعلومات 9- نموذج إنتاج علمي لأعضاء هيئة التدريس </vt:lpstr>
      <vt:lpstr>10- نموذج تقييم قاعدة بيانات تجريبية من قبل المستفيدين 11-نموذج طلب قاعدة بيانات الكترونية 12-نموذج مقترحات زائر للمكتبة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نماذج الكترونية </dc:title>
  <dc:creator>Mothker Al Otaibi</dc:creator>
  <cp:lastModifiedBy>mm.alotaibi</cp:lastModifiedBy>
  <cp:revision>1</cp:revision>
  <dcterms:created xsi:type="dcterms:W3CDTF">2006-08-16T00:00:00Z</dcterms:created>
  <dcterms:modified xsi:type="dcterms:W3CDTF">2015-03-31T05:50:31Z</dcterms:modified>
</cp:coreProperties>
</file>