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57" d="100"/>
          <a:sy n="57" d="100"/>
        </p:scale>
        <p:origin x="-1650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gray">
          <a:xfrm>
            <a:off x="34925" y="44450"/>
            <a:ext cx="9153525" cy="4429125"/>
          </a:xfrm>
          <a:custGeom>
            <a:avLst/>
            <a:gdLst>
              <a:gd name="T0" fmla="*/ 2147483647 w 5760"/>
              <a:gd name="T1" fmla="*/ 2147483647 h 2790"/>
              <a:gd name="T2" fmla="*/ 2147483647 w 5760"/>
              <a:gd name="T3" fmla="*/ 2147483647 h 2790"/>
              <a:gd name="T4" fmla="*/ 2147483647 w 5760"/>
              <a:gd name="T5" fmla="*/ 2147483647 h 2790"/>
              <a:gd name="T6" fmla="*/ 2147483647 w 5760"/>
              <a:gd name="T7" fmla="*/ 2147483647 h 2790"/>
              <a:gd name="T8" fmla="*/ 2147483647 w 5760"/>
              <a:gd name="T9" fmla="*/ 2147483647 h 2790"/>
              <a:gd name="T10" fmla="*/ 2147483647 w 5760"/>
              <a:gd name="T11" fmla="*/ 2147483647 h 2790"/>
              <a:gd name="T12" fmla="*/ 2147483647 w 5760"/>
              <a:gd name="T13" fmla="*/ 0 h 2790"/>
              <a:gd name="T14" fmla="*/ 0 w 5760"/>
              <a:gd name="T15" fmla="*/ 0 h 2790"/>
              <a:gd name="T16" fmla="*/ 0 w 5760"/>
              <a:gd name="T17" fmla="*/ 2147483647 h 2790"/>
              <a:gd name="T18" fmla="*/ 2147483647 w 5760"/>
              <a:gd name="T19" fmla="*/ 2147483647 h 2790"/>
              <a:gd name="T20" fmla="*/ 2147483647 w 5760"/>
              <a:gd name="T21" fmla="*/ 2147483647 h 279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760" h="2790">
                <a:moveTo>
                  <a:pt x="1554" y="644"/>
                </a:moveTo>
                <a:cubicBezTo>
                  <a:pt x="2547" y="580"/>
                  <a:pt x="3078" y="689"/>
                  <a:pt x="3604" y="817"/>
                </a:cubicBezTo>
                <a:cubicBezTo>
                  <a:pt x="4129" y="945"/>
                  <a:pt x="4368" y="1083"/>
                  <a:pt x="4674" y="1271"/>
                </a:cubicBezTo>
                <a:cubicBezTo>
                  <a:pt x="4980" y="1459"/>
                  <a:pt x="5263" y="1745"/>
                  <a:pt x="5441" y="1944"/>
                </a:cubicBezTo>
                <a:cubicBezTo>
                  <a:pt x="5618" y="2143"/>
                  <a:pt x="5658" y="2204"/>
                  <a:pt x="5709" y="2282"/>
                </a:cubicBezTo>
                <a:cubicBezTo>
                  <a:pt x="5760" y="2360"/>
                  <a:pt x="5742" y="2790"/>
                  <a:pt x="5744" y="2410"/>
                </a:cubicBezTo>
                <a:lnTo>
                  <a:pt x="5722" y="0"/>
                </a:lnTo>
                <a:lnTo>
                  <a:pt x="0" y="0"/>
                </a:lnTo>
                <a:lnTo>
                  <a:pt x="0" y="1043"/>
                </a:lnTo>
                <a:cubicBezTo>
                  <a:pt x="0" y="1043"/>
                  <a:pt x="455" y="861"/>
                  <a:pt x="683" y="798"/>
                </a:cubicBezTo>
                <a:cubicBezTo>
                  <a:pt x="907" y="736"/>
                  <a:pt x="1252" y="682"/>
                  <a:pt x="1361" y="663"/>
                </a:cubicBezTo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-3175" y="0"/>
            <a:ext cx="9142413" cy="6858000"/>
            <a:chOff x="-3" y="0"/>
            <a:chExt cx="8063" cy="6048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gray">
            <a:xfrm>
              <a:off x="19" y="22"/>
              <a:ext cx="8021" cy="5999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gray">
            <a:xfrm>
              <a:off x="3" y="8"/>
              <a:ext cx="402" cy="395"/>
            </a:xfrm>
            <a:custGeom>
              <a:avLst/>
              <a:gdLst>
                <a:gd name="T0" fmla="*/ 3 w 403"/>
                <a:gd name="T1" fmla="*/ 395 h 395"/>
                <a:gd name="T2" fmla="*/ 74 w 403"/>
                <a:gd name="T3" fmla="*/ 216 h 395"/>
                <a:gd name="T4" fmla="*/ 219 w 403"/>
                <a:gd name="T5" fmla="*/ 50 h 395"/>
                <a:gd name="T6" fmla="*/ 391 w 403"/>
                <a:gd name="T7" fmla="*/ 0 h 395"/>
                <a:gd name="T8" fmla="*/ 0 w 403"/>
                <a:gd name="T9" fmla="*/ 0 h 3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3" h="395">
                  <a:moveTo>
                    <a:pt x="3" y="395"/>
                  </a:moveTo>
                  <a:lnTo>
                    <a:pt x="74" y="216"/>
                  </a:lnTo>
                  <a:lnTo>
                    <a:pt x="231" y="50"/>
                  </a:lnTo>
                  <a:lnTo>
                    <a:pt x="403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gray">
            <a:xfrm>
              <a:off x="-3" y="5575"/>
              <a:ext cx="391" cy="473"/>
            </a:xfrm>
            <a:custGeom>
              <a:avLst/>
              <a:gdLst>
                <a:gd name="T0" fmla="*/ 391 w 391"/>
                <a:gd name="T1" fmla="*/ 473 h 473"/>
                <a:gd name="T2" fmla="*/ 151 w 391"/>
                <a:gd name="T3" fmla="*/ 353 h 473"/>
                <a:gd name="T4" fmla="*/ 42 w 391"/>
                <a:gd name="T5" fmla="*/ 201 h 473"/>
                <a:gd name="T6" fmla="*/ 0 w 391"/>
                <a:gd name="T7" fmla="*/ 0 h 473"/>
                <a:gd name="T8" fmla="*/ 1 w 391"/>
                <a:gd name="T9" fmla="*/ 470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1" h="473">
                  <a:moveTo>
                    <a:pt x="391" y="473"/>
                  </a:moveTo>
                  <a:lnTo>
                    <a:pt x="151" y="353"/>
                  </a:lnTo>
                  <a:lnTo>
                    <a:pt x="42" y="201"/>
                  </a:lnTo>
                  <a:lnTo>
                    <a:pt x="0" y="0"/>
                  </a:lnTo>
                  <a:lnTo>
                    <a:pt x="1" y="47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gray">
            <a:xfrm>
              <a:off x="7706" y="5636"/>
              <a:ext cx="354" cy="406"/>
            </a:xfrm>
            <a:custGeom>
              <a:avLst/>
              <a:gdLst>
                <a:gd name="T0" fmla="*/ 36479 w 232"/>
                <a:gd name="T1" fmla="*/ 0 h 290"/>
                <a:gd name="T2" fmla="*/ 26048 w 232"/>
                <a:gd name="T3" fmla="*/ 8175 h 290"/>
                <a:gd name="T4" fmla="*/ 15668 w 232"/>
                <a:gd name="T5" fmla="*/ 14346 h 290"/>
                <a:gd name="T6" fmla="*/ 0 w 232"/>
                <a:gd name="T7" fmla="*/ 16421 h 290"/>
                <a:gd name="T8" fmla="*/ 36943 w 232"/>
                <a:gd name="T9" fmla="*/ 16279 h 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gray">
            <a:xfrm>
              <a:off x="7651" y="0"/>
              <a:ext cx="403" cy="403"/>
            </a:xfrm>
            <a:custGeom>
              <a:avLst/>
              <a:gdLst>
                <a:gd name="T0" fmla="*/ 0 w 403"/>
                <a:gd name="T1" fmla="*/ 0 h 403"/>
                <a:gd name="T2" fmla="*/ 221 w 403"/>
                <a:gd name="T3" fmla="*/ 96 h 403"/>
                <a:gd name="T4" fmla="*/ 353 w 403"/>
                <a:gd name="T5" fmla="*/ 231 h 403"/>
                <a:gd name="T6" fmla="*/ 403 w 403"/>
                <a:gd name="T7" fmla="*/ 403 h 403"/>
                <a:gd name="T8" fmla="*/ 403 w 403"/>
                <a:gd name="T9" fmla="*/ 0 h 4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3" h="403">
                  <a:moveTo>
                    <a:pt x="0" y="0"/>
                  </a:moveTo>
                  <a:lnTo>
                    <a:pt x="221" y="96"/>
                  </a:lnTo>
                  <a:lnTo>
                    <a:pt x="353" y="231"/>
                  </a:lnTo>
                  <a:lnTo>
                    <a:pt x="403" y="403"/>
                  </a:lnTo>
                  <a:lnTo>
                    <a:pt x="403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Oval 9"/>
          <p:cNvSpPr>
            <a:spLocks noChangeArrowheads="1"/>
          </p:cNvSpPr>
          <p:nvPr/>
        </p:nvSpPr>
        <p:spPr bwMode="gray">
          <a:xfrm>
            <a:off x="7667625" y="2349500"/>
            <a:ext cx="1223963" cy="12954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66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gray">
          <a:xfrm>
            <a:off x="5508625" y="1125538"/>
            <a:ext cx="792163" cy="790575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66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gray">
          <a:xfrm>
            <a:off x="2987675" y="836613"/>
            <a:ext cx="504825" cy="504825"/>
          </a:xfrm>
          <a:prstGeom prst="ellipse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66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gray">
          <a:xfrm>
            <a:off x="971550" y="1196975"/>
            <a:ext cx="360363" cy="358775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66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46445" name="Rectangle 13"/>
          <p:cNvSpPr>
            <a:spLocks noGrp="1" noChangeArrowheads="1"/>
          </p:cNvSpPr>
          <p:nvPr>
            <p:ph type="ctrTitle" sz="quarter"/>
          </p:nvPr>
        </p:nvSpPr>
        <p:spPr>
          <a:xfrm>
            <a:off x="1295400" y="2438400"/>
            <a:ext cx="6400800" cy="1470025"/>
          </a:xfrm>
        </p:spPr>
        <p:txBody>
          <a:bodyPr/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6446" name="Rectangle 14"/>
          <p:cNvSpPr>
            <a:spLocks noGrp="1" noChangeArrowheads="1"/>
          </p:cNvSpPr>
          <p:nvPr>
            <p:ph type="subTitle" sz="quarter" idx="1"/>
          </p:nvPr>
        </p:nvSpPr>
        <p:spPr bwMode="white">
          <a:xfrm>
            <a:off x="1309688" y="3962400"/>
            <a:ext cx="6400800" cy="457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18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 sz="1400" b="0"/>
            </a:lvl1pPr>
          </a:lstStyle>
          <a:p>
            <a:pPr>
              <a:defRPr/>
            </a:pPr>
            <a:endParaRPr lang="en-US">
              <a:solidFill>
                <a:srgbClr val="000066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 algn="ctr">
              <a:defRPr sz="1400" b="0"/>
            </a:lvl1pPr>
          </a:lstStyle>
          <a:p>
            <a:pPr>
              <a:defRPr/>
            </a:pPr>
            <a:endParaRPr lang="en-US">
              <a:solidFill>
                <a:srgbClr val="000066"/>
              </a:solidFill>
            </a:endParaRPr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 sz="1400" b="0"/>
            </a:lvl1pPr>
          </a:lstStyle>
          <a:p>
            <a:pPr>
              <a:defRPr/>
            </a:pPr>
            <a:fld id="{419710EE-6F41-42CA-9B84-C9B160D8CF4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52443"/>
      </p:ext>
    </p:extLst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Company Logo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62403-31B4-47CF-B824-995631907511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222136"/>
      </p:ext>
    </p:extLst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7475"/>
            <a:ext cx="2057400" cy="6203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7475"/>
            <a:ext cx="6019800" cy="6203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Company Logo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4D023-FC5E-48FE-8415-4E2CEC97852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903308"/>
      </p:ext>
    </p:extLst>
  </p:cSld>
  <p:clrMapOvr>
    <a:masterClrMapping/>
  </p:clrMapOvr>
  <p:transition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475"/>
            <a:ext cx="8229600" cy="4921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219200"/>
            <a:ext cx="3962400" cy="51022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3962400" cy="51022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Company Logo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6CB2C-5030-4FF0-80E9-68A6ED07DE07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704613"/>
      </p:ext>
    </p:extLst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Company Logo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4F388-8264-48EE-9DCA-F5A731FD387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910059"/>
      </p:ext>
    </p:extLst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Company Logo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9DD1C-8D85-4D8B-8E2D-AD7C27E174F0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121897"/>
      </p:ext>
    </p:extLst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19200"/>
            <a:ext cx="3962400" cy="5102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3962400" cy="5102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Company Logo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0A518-9157-41E9-895A-C1748C56FFA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608974"/>
      </p:ext>
    </p:extLst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Company Logo</a:t>
            </a:r>
          </a:p>
        </p:txBody>
      </p:sp>
      <p:sp>
        <p:nvSpPr>
          <p:cNvPr id="9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8C370-45ED-418C-939E-93B01DFE5174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078466"/>
      </p:ext>
    </p:extLst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Company Logo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DBE68-A280-4744-AE49-A5172E4C2174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602958"/>
      </p:ext>
    </p:extLst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3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Company Logo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309C4-A29E-449B-A3D5-5B4E2DF4381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67779"/>
      </p:ext>
    </p:extLst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Company Logo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589EB-2D1F-44D5-872B-7A651A2F94F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584370"/>
      </p:ext>
    </p:extLst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Company Logo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5C00B-B77C-45BE-A6C1-4503DCB7C628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885353"/>
      </p:ext>
    </p:extLst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gray">
          <a:xfrm>
            <a:off x="36513" y="80963"/>
            <a:ext cx="9077325" cy="1595437"/>
          </a:xfrm>
          <a:custGeom>
            <a:avLst/>
            <a:gdLst>
              <a:gd name="T0" fmla="*/ 0 w 5718"/>
              <a:gd name="T1" fmla="*/ 2147483647 h 1005"/>
              <a:gd name="T2" fmla="*/ 2147483647 w 5718"/>
              <a:gd name="T3" fmla="*/ 2147483647 h 1005"/>
              <a:gd name="T4" fmla="*/ 2147483647 w 5718"/>
              <a:gd name="T5" fmla="*/ 2147483647 h 1005"/>
              <a:gd name="T6" fmla="*/ 2147483647 w 5718"/>
              <a:gd name="T7" fmla="*/ 2147483647 h 1005"/>
              <a:gd name="T8" fmla="*/ 2147483647 w 5718"/>
              <a:gd name="T9" fmla="*/ 2147483647 h 1005"/>
              <a:gd name="T10" fmla="*/ 2147483647 w 5718"/>
              <a:gd name="T11" fmla="*/ 2147483647 h 1005"/>
              <a:gd name="T12" fmla="*/ 2147483647 w 5718"/>
              <a:gd name="T13" fmla="*/ 2147483647 h 1005"/>
              <a:gd name="T14" fmla="*/ 2147483647 w 5718"/>
              <a:gd name="T15" fmla="*/ 2147483647 h 1005"/>
              <a:gd name="T16" fmla="*/ 2147483647 w 5718"/>
              <a:gd name="T17" fmla="*/ 2147483647 h 1005"/>
              <a:gd name="T18" fmla="*/ 2147483647 w 5718"/>
              <a:gd name="T19" fmla="*/ 0 h 10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718" h="1005">
                <a:moveTo>
                  <a:pt x="0" y="756"/>
                </a:moveTo>
                <a:cubicBezTo>
                  <a:pt x="96" y="724"/>
                  <a:pt x="297" y="635"/>
                  <a:pt x="576" y="560"/>
                </a:cubicBezTo>
                <a:cubicBezTo>
                  <a:pt x="855" y="485"/>
                  <a:pt x="1037" y="442"/>
                  <a:pt x="1403" y="390"/>
                </a:cubicBezTo>
                <a:cubicBezTo>
                  <a:pt x="1769" y="337"/>
                  <a:pt x="2154" y="320"/>
                  <a:pt x="2452" y="314"/>
                </a:cubicBezTo>
                <a:lnTo>
                  <a:pt x="3102" y="326"/>
                </a:lnTo>
                <a:cubicBezTo>
                  <a:pt x="3367" y="346"/>
                  <a:pt x="3736" y="377"/>
                  <a:pt x="4043" y="434"/>
                </a:cubicBezTo>
                <a:cubicBezTo>
                  <a:pt x="4350" y="490"/>
                  <a:pt x="4669" y="578"/>
                  <a:pt x="4944" y="668"/>
                </a:cubicBezTo>
                <a:cubicBezTo>
                  <a:pt x="5219" y="757"/>
                  <a:pt x="5679" y="1005"/>
                  <a:pt x="5691" y="971"/>
                </a:cubicBezTo>
                <a:cubicBezTo>
                  <a:pt x="5695" y="964"/>
                  <a:pt x="5718" y="25"/>
                  <a:pt x="5718" y="19"/>
                </a:cubicBezTo>
                <a:cubicBezTo>
                  <a:pt x="5718" y="7"/>
                  <a:pt x="1198" y="4"/>
                  <a:pt x="9" y="0"/>
                </a:cubicBezTo>
              </a:path>
            </a:pathLst>
          </a:custGeom>
          <a:gradFill rotWithShape="1">
            <a:gsLst>
              <a:gs pos="0">
                <a:schemeClr val="tx2"/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-1588" y="0"/>
            <a:ext cx="9145588" cy="6858000"/>
            <a:chOff x="-1" y="0"/>
            <a:chExt cx="8065" cy="6048"/>
          </a:xfrm>
        </p:grpSpPr>
        <p:sp>
          <p:nvSpPr>
            <p:cNvPr id="1037" name="Freeform 4"/>
            <p:cNvSpPr>
              <a:spLocks/>
            </p:cNvSpPr>
            <p:nvPr/>
          </p:nvSpPr>
          <p:spPr bwMode="gray">
            <a:xfrm>
              <a:off x="-1" y="5629"/>
              <a:ext cx="389" cy="417"/>
            </a:xfrm>
            <a:custGeom>
              <a:avLst/>
              <a:gdLst>
                <a:gd name="T0" fmla="*/ 314 w 389"/>
                <a:gd name="T1" fmla="*/ 416 h 417"/>
                <a:gd name="T2" fmla="*/ 389 w 389"/>
                <a:gd name="T3" fmla="*/ 417 h 417"/>
                <a:gd name="T4" fmla="*/ 158 w 389"/>
                <a:gd name="T5" fmla="*/ 297 h 417"/>
                <a:gd name="T6" fmla="*/ 39 w 389"/>
                <a:gd name="T7" fmla="*/ 179 h 417"/>
                <a:gd name="T8" fmla="*/ 0 w 389"/>
                <a:gd name="T9" fmla="*/ 0 h 417"/>
                <a:gd name="T10" fmla="*/ 1 w 389"/>
                <a:gd name="T11" fmla="*/ 417 h 4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9" h="417">
                  <a:moveTo>
                    <a:pt x="314" y="416"/>
                  </a:moveTo>
                  <a:lnTo>
                    <a:pt x="389" y="417"/>
                  </a:lnTo>
                  <a:lnTo>
                    <a:pt x="158" y="297"/>
                  </a:lnTo>
                  <a:lnTo>
                    <a:pt x="39" y="179"/>
                  </a:lnTo>
                  <a:lnTo>
                    <a:pt x="0" y="0"/>
                  </a:lnTo>
                  <a:lnTo>
                    <a:pt x="1" y="4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Freeform 5"/>
            <p:cNvSpPr>
              <a:spLocks/>
            </p:cNvSpPr>
            <p:nvPr/>
          </p:nvSpPr>
          <p:spPr bwMode="gray">
            <a:xfrm>
              <a:off x="7701" y="5645"/>
              <a:ext cx="363" cy="403"/>
            </a:xfrm>
            <a:custGeom>
              <a:avLst/>
              <a:gdLst>
                <a:gd name="T0" fmla="*/ 49241 w 232"/>
                <a:gd name="T1" fmla="*/ 0 h 290"/>
                <a:gd name="T2" fmla="*/ 35358 w 232"/>
                <a:gd name="T3" fmla="*/ 7453 h 290"/>
                <a:gd name="T4" fmla="*/ 21015 w 232"/>
                <a:gd name="T5" fmla="*/ 13142 h 290"/>
                <a:gd name="T6" fmla="*/ 0 w 232"/>
                <a:gd name="T7" fmla="*/ 15028 h 290"/>
                <a:gd name="T8" fmla="*/ 49961 w 232"/>
                <a:gd name="T9" fmla="*/ 14882 h 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AutoShape 6"/>
            <p:cNvSpPr>
              <a:spLocks noChangeArrowheads="1"/>
            </p:cNvSpPr>
            <p:nvPr/>
          </p:nvSpPr>
          <p:spPr bwMode="gray">
            <a:xfrm>
              <a:off x="26" y="42"/>
              <a:ext cx="8012" cy="5985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Freeform 7"/>
            <p:cNvSpPr>
              <a:spLocks/>
            </p:cNvSpPr>
            <p:nvPr/>
          </p:nvSpPr>
          <p:spPr bwMode="gray">
            <a:xfrm>
              <a:off x="-1" y="13"/>
              <a:ext cx="405" cy="441"/>
            </a:xfrm>
            <a:custGeom>
              <a:avLst/>
              <a:gdLst>
                <a:gd name="T0" fmla="*/ 2 w 405"/>
                <a:gd name="T1" fmla="*/ 441 h 441"/>
                <a:gd name="T2" fmla="*/ 107 w 405"/>
                <a:gd name="T3" fmla="*/ 175 h 441"/>
                <a:gd name="T4" fmla="*/ 387 w 405"/>
                <a:gd name="T5" fmla="*/ 0 h 441"/>
                <a:gd name="T6" fmla="*/ 1 w 405"/>
                <a:gd name="T7" fmla="*/ 0 h 4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5" h="441">
                  <a:moveTo>
                    <a:pt x="2" y="441"/>
                  </a:moveTo>
                  <a:cubicBezTo>
                    <a:pt x="19" y="397"/>
                    <a:pt x="0" y="345"/>
                    <a:pt x="107" y="175"/>
                  </a:cubicBezTo>
                  <a:cubicBezTo>
                    <a:pt x="214" y="6"/>
                    <a:pt x="405" y="16"/>
                    <a:pt x="387" y="0"/>
                  </a:cubicBezTo>
                  <a:lnTo>
                    <a:pt x="1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Freeform 8"/>
            <p:cNvSpPr>
              <a:spLocks/>
            </p:cNvSpPr>
            <p:nvPr/>
          </p:nvSpPr>
          <p:spPr bwMode="gray">
            <a:xfrm>
              <a:off x="7588" y="0"/>
              <a:ext cx="470" cy="483"/>
            </a:xfrm>
            <a:custGeom>
              <a:avLst/>
              <a:gdLst>
                <a:gd name="T0" fmla="*/ 0 w 470"/>
                <a:gd name="T1" fmla="*/ 4 h 483"/>
                <a:gd name="T2" fmla="*/ 342 w 470"/>
                <a:gd name="T3" fmla="*/ 150 h 483"/>
                <a:gd name="T4" fmla="*/ 470 w 470"/>
                <a:gd name="T5" fmla="*/ 461 h 483"/>
                <a:gd name="T6" fmla="*/ 470 w 470"/>
                <a:gd name="T7" fmla="*/ 0 h 48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0" h="483">
                  <a:moveTo>
                    <a:pt x="0" y="4"/>
                  </a:moveTo>
                  <a:cubicBezTo>
                    <a:pt x="57" y="28"/>
                    <a:pt x="264" y="74"/>
                    <a:pt x="342" y="150"/>
                  </a:cubicBezTo>
                  <a:cubicBezTo>
                    <a:pt x="450" y="275"/>
                    <a:pt x="452" y="483"/>
                    <a:pt x="470" y="461"/>
                  </a:cubicBezTo>
                  <a:lnTo>
                    <a:pt x="47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28" name="Line 9"/>
          <p:cNvSpPr>
            <a:spLocks noChangeShapeType="1"/>
          </p:cNvSpPr>
          <p:nvPr/>
        </p:nvSpPr>
        <p:spPr bwMode="gray">
          <a:xfrm>
            <a:off x="323850" y="6500813"/>
            <a:ext cx="8569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5418" name="Oval 10"/>
          <p:cNvSpPr>
            <a:spLocks noChangeArrowheads="1"/>
          </p:cNvSpPr>
          <p:nvPr/>
        </p:nvSpPr>
        <p:spPr bwMode="gray">
          <a:xfrm>
            <a:off x="7019925" y="836613"/>
            <a:ext cx="360363" cy="358775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66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45419" name="Oval 11"/>
          <p:cNvSpPr>
            <a:spLocks noChangeArrowheads="1"/>
          </p:cNvSpPr>
          <p:nvPr/>
        </p:nvSpPr>
        <p:spPr bwMode="gray">
          <a:xfrm>
            <a:off x="7667625" y="981075"/>
            <a:ext cx="431800" cy="431800"/>
          </a:xfrm>
          <a:prstGeom prst="ellipse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66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45420" name="Oval 12"/>
          <p:cNvSpPr>
            <a:spLocks noChangeArrowheads="1"/>
          </p:cNvSpPr>
          <p:nvPr/>
        </p:nvSpPr>
        <p:spPr bwMode="gray">
          <a:xfrm>
            <a:off x="8315325" y="1196975"/>
            <a:ext cx="504825" cy="503238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66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032" name="Rectangle 13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117475"/>
            <a:ext cx="82296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219200"/>
            <a:ext cx="8077200" cy="510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5423" name="Rectangle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21450"/>
            <a:ext cx="21336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200" b="1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145424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521450"/>
            <a:ext cx="28956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 b="1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66"/>
                </a:solidFill>
              </a:rPr>
              <a:t>Company Logo</a:t>
            </a:r>
          </a:p>
        </p:txBody>
      </p:sp>
      <p:sp>
        <p:nvSpPr>
          <p:cNvPr id="145425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67200" y="6521450"/>
            <a:ext cx="609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 b="1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8BDB29-6313-4107-A1DB-940807412DAC}" type="slidenum">
              <a:rPr lang="en-US">
                <a:solidFill>
                  <a:srgbClr val="000066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53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newsflash/>
  </p:transition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v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600200"/>
            <a:ext cx="8458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+mj-lt"/>
              </a:rPr>
              <a:t>Majmaah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+mj-lt"/>
              </a:rPr>
              <a:t> University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College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  <a:latin typeface="+mj-lt"/>
              </a:rPr>
              <a:t>of Education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Zulfi</a:t>
            </a:r>
            <a:endParaRPr lang="en-US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tx1">
                    <a:lumMod val="75000"/>
                  </a:schemeClr>
                </a:solidFill>
              </a:rPr>
              <a:t>Educational </a:t>
            </a:r>
            <a:r>
              <a:rPr lang="en-US" sz="4400" dirty="0" err="1" smtClean="0">
                <a:solidFill>
                  <a:schemeClr val="tx1">
                    <a:lumMod val="75000"/>
                  </a:schemeClr>
                </a:solidFill>
              </a:rPr>
              <a:t>researh</a:t>
            </a:r>
            <a:r>
              <a:rPr lang="en-US" sz="4400" dirty="0" smtClean="0">
                <a:solidFill>
                  <a:schemeClr val="tx1">
                    <a:lumMod val="75000"/>
                  </a:schemeClr>
                </a:solidFill>
              </a:rPr>
              <a:t> plan.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</a:rPr>
              <a:t>Dr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</a:rPr>
              <a:t> :</a:t>
            </a:r>
            <a:r>
              <a:rPr lang="en-US" sz="4400" dirty="0" err="1" smtClean="0">
                <a:solidFill>
                  <a:schemeClr val="tx1">
                    <a:lumMod val="75000"/>
                  </a:schemeClr>
                </a:solidFill>
              </a:rPr>
              <a:t>eftikar</a:t>
            </a:r>
            <a:r>
              <a:rPr lang="en-US" sz="4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tx1">
                    <a:lumMod val="75000"/>
                  </a:schemeClr>
                </a:solidFill>
              </a:rPr>
              <a:t>abdalla</a:t>
            </a:r>
            <a:r>
              <a:rPr lang="en-US" sz="4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tx1">
                    <a:lumMod val="75000"/>
                  </a:schemeClr>
                </a:solidFill>
              </a:rPr>
              <a:t>alibrahim</a:t>
            </a:r>
            <a:endParaRPr lang="en-US" sz="4400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4400" b="1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766" y="304801"/>
            <a:ext cx="2944813" cy="9143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5608626"/>
      </p:ext>
    </p:extLst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val 8"/>
          <p:cNvSpPr>
            <a:spLocks noChangeArrowheads="1"/>
          </p:cNvSpPr>
          <p:nvPr/>
        </p:nvSpPr>
        <p:spPr bwMode="auto">
          <a:xfrm>
            <a:off x="1066800" y="1828800"/>
            <a:ext cx="6934200" cy="6858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81000" y="1066800"/>
            <a:ext cx="8382000" cy="5410200"/>
          </a:xfrm>
          <a:prstGeom prst="ellipse">
            <a:avLst/>
          </a:prstGeom>
          <a:solidFill>
            <a:schemeClr val="accent5"/>
          </a:solidFill>
          <a:ln w="3810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3200" b="1" dirty="0">
                <a:solidFill>
                  <a:srgbClr val="000066"/>
                </a:solidFill>
                <a:latin typeface="Simplified Arabic" pitchFamily="18" charset="-78"/>
                <a:cs typeface="PT Bold Heading" pitchFamily="2" charset="-78"/>
              </a:rPr>
              <a:t>المحاضرة ا</a:t>
            </a:r>
            <a:r>
              <a:rPr lang="ar-EG" sz="3200" b="1" dirty="0">
                <a:solidFill>
                  <a:srgbClr val="000066"/>
                </a:solidFill>
                <a:latin typeface="Simplified Arabic" pitchFamily="18" charset="-78"/>
                <a:cs typeface="PT Bold Heading" pitchFamily="2" charset="-78"/>
              </a:rPr>
              <a:t>لأولى </a:t>
            </a:r>
            <a:r>
              <a:rPr lang="ar-SA" sz="3200" b="1" dirty="0">
                <a:solidFill>
                  <a:srgbClr val="000066"/>
                </a:solidFill>
                <a:latin typeface="Simplified Arabic" pitchFamily="18" charset="-78"/>
                <a:cs typeface="PT Bold Heading" pitchFamily="2" charset="-78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ar-SA" b="1" dirty="0">
              <a:solidFill>
                <a:srgbClr val="000066"/>
              </a:solidFill>
              <a:latin typeface="Simplified Arabic" pitchFamily="18" charset="-78"/>
              <a:cs typeface="PT Bold Heading" pitchFamily="2" charset="-7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3200" b="1" dirty="0" smtClean="0">
                <a:solidFill>
                  <a:srgbClr val="000066"/>
                </a:solidFill>
                <a:latin typeface="Simplified Arabic" pitchFamily="18" charset="-78"/>
                <a:cs typeface="PT Bold Heading" pitchFamily="2" charset="-78"/>
              </a:rPr>
              <a:t>خطة البحث التربوي</a:t>
            </a:r>
            <a:endParaRPr lang="ar-SA" sz="3200" b="1" dirty="0">
              <a:solidFill>
                <a:srgbClr val="000066"/>
              </a:solidFill>
              <a:latin typeface="Simplified Arabic" pitchFamily="18" charset="-78"/>
              <a:cs typeface="PT Bold Heading" pitchFamily="2" charset="-7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ar-SA" sz="3200" b="1" dirty="0">
              <a:solidFill>
                <a:srgbClr val="000066"/>
              </a:solidFill>
              <a:latin typeface="Simplified Arabic" pitchFamily="18" charset="-78"/>
              <a:cs typeface="PT Bold Heading" pitchFamily="2" charset="-7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ar-SA" sz="1100" b="1" dirty="0">
              <a:solidFill>
                <a:srgbClr val="000066"/>
              </a:solidFill>
              <a:latin typeface="Simplified Arabic" pitchFamily="18" charset="-78"/>
              <a:cs typeface="PT Bold Heading" pitchFamily="2" charset="-7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800" b="1" dirty="0">
                <a:solidFill>
                  <a:srgbClr val="000066"/>
                </a:solidFill>
                <a:latin typeface="Simplified Arabic" pitchFamily="18" charset="-78"/>
                <a:cs typeface="Simplified Arabic" pitchFamily="18" charset="-78"/>
              </a:rPr>
              <a:t>إعداد الدكتورة: </a:t>
            </a:r>
            <a:r>
              <a:rPr lang="ar-SA" sz="2800" b="1" dirty="0" smtClean="0">
                <a:solidFill>
                  <a:srgbClr val="000066"/>
                </a:solidFill>
                <a:latin typeface="Simplified Arabic" pitchFamily="18" charset="-78"/>
                <a:cs typeface="Simplified Arabic" pitchFamily="18" charset="-78"/>
              </a:rPr>
              <a:t>افتكار عبدالله الإبراهيم</a:t>
            </a:r>
            <a:r>
              <a:rPr lang="en-GB" sz="2800" b="1" dirty="0" smtClean="0">
                <a:solidFill>
                  <a:srgbClr val="000066"/>
                </a:solidFill>
                <a:latin typeface="Simplified Arabic" pitchFamily="18" charset="-78"/>
                <a:cs typeface="Simplified Arabic" pitchFamily="18" charset="-78"/>
              </a:rPr>
              <a:t>.</a:t>
            </a:r>
            <a:endParaRPr lang="ar-SA" sz="2800" b="1" dirty="0">
              <a:solidFill>
                <a:srgbClr val="000066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ar-SA" sz="2800" b="1" dirty="0">
              <a:solidFill>
                <a:srgbClr val="000066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800" b="1" dirty="0">
                <a:solidFill>
                  <a:srgbClr val="000066"/>
                </a:solidFill>
                <a:latin typeface="Simplified Arabic" pitchFamily="18" charset="-78"/>
                <a:cs typeface="Simplified Arabic" pitchFamily="18" charset="-78"/>
              </a:rPr>
              <a:t>أستاذ المناهج وطرق تدريس </a:t>
            </a:r>
            <a:r>
              <a:rPr lang="ar-SA" sz="2800" b="1" dirty="0" smtClean="0">
                <a:solidFill>
                  <a:srgbClr val="000066"/>
                </a:solidFill>
                <a:latin typeface="Simplified Arabic" pitchFamily="18" charset="-78"/>
                <a:cs typeface="Simplified Arabic" pitchFamily="18" charset="-78"/>
              </a:rPr>
              <a:t>اللغة العربية.</a:t>
            </a:r>
            <a:endParaRPr lang="en-GB" sz="2800" b="1" dirty="0">
              <a:solidFill>
                <a:srgbClr val="000066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ar-SA" sz="3200" b="1" dirty="0">
              <a:solidFill>
                <a:srgbClr val="000066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3200" dirty="0">
              <a:solidFill>
                <a:srgbClr val="000066"/>
              </a:solidFill>
              <a:latin typeface="Arial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784231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021TGp_bizmedical_light">
  <a:themeElements>
    <a:clrScheme name="021TGp_bizmedical_light 3">
      <a:dk1>
        <a:srgbClr val="000066"/>
      </a:dk1>
      <a:lt1>
        <a:srgbClr val="FFFFFF"/>
      </a:lt1>
      <a:dk2>
        <a:srgbClr val="58A252"/>
      </a:dk2>
      <a:lt2>
        <a:srgbClr val="B2B2B2"/>
      </a:lt2>
      <a:accent1>
        <a:srgbClr val="9999FF"/>
      </a:accent1>
      <a:accent2>
        <a:srgbClr val="2C95A0"/>
      </a:accent2>
      <a:accent3>
        <a:srgbClr val="FFFFFF"/>
      </a:accent3>
      <a:accent4>
        <a:srgbClr val="000056"/>
      </a:accent4>
      <a:accent5>
        <a:srgbClr val="CACAFF"/>
      </a:accent5>
      <a:accent6>
        <a:srgbClr val="278791"/>
      </a:accent6>
      <a:hlink>
        <a:srgbClr val="5A7CC0"/>
      </a:hlink>
      <a:folHlink>
        <a:srgbClr val="872ECA"/>
      </a:folHlink>
    </a:clrScheme>
    <a:fontScheme name="021TGp_bizmedical_light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21TGp_bizmedical_light 1">
        <a:dk1>
          <a:srgbClr val="000066"/>
        </a:dk1>
        <a:lt1>
          <a:srgbClr val="FFFFFF"/>
        </a:lt1>
        <a:dk2>
          <a:srgbClr val="58A252"/>
        </a:dk2>
        <a:lt2>
          <a:srgbClr val="B2B2B2"/>
        </a:lt2>
        <a:accent1>
          <a:srgbClr val="33CCCC"/>
        </a:accent1>
        <a:accent2>
          <a:srgbClr val="0099CC"/>
        </a:accent2>
        <a:accent3>
          <a:srgbClr val="FFFFFF"/>
        </a:accent3>
        <a:accent4>
          <a:srgbClr val="000056"/>
        </a:accent4>
        <a:accent5>
          <a:srgbClr val="ADE2E2"/>
        </a:accent5>
        <a:accent6>
          <a:srgbClr val="008AB9"/>
        </a:accent6>
        <a:hlink>
          <a:srgbClr val="6A9EB0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1TGp_bizmedical_light 2">
        <a:dk1>
          <a:srgbClr val="000066"/>
        </a:dk1>
        <a:lt1>
          <a:srgbClr val="FFFFFF"/>
        </a:lt1>
        <a:dk2>
          <a:srgbClr val="415CB3"/>
        </a:dk2>
        <a:lt2>
          <a:srgbClr val="B2B2B2"/>
        </a:lt2>
        <a:accent1>
          <a:srgbClr val="55AEEB"/>
        </a:accent1>
        <a:accent2>
          <a:srgbClr val="FF9933"/>
        </a:accent2>
        <a:accent3>
          <a:srgbClr val="FFFFFF"/>
        </a:accent3>
        <a:accent4>
          <a:srgbClr val="000056"/>
        </a:accent4>
        <a:accent5>
          <a:srgbClr val="B4D3F3"/>
        </a:accent5>
        <a:accent6>
          <a:srgbClr val="E78A2D"/>
        </a:accent6>
        <a:hlink>
          <a:srgbClr val="4D7AB5"/>
        </a:hlink>
        <a:folHlink>
          <a:srgbClr val="9964A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1TGp_bizmedical_light 3">
        <a:dk1>
          <a:srgbClr val="000066"/>
        </a:dk1>
        <a:lt1>
          <a:srgbClr val="FFFFFF"/>
        </a:lt1>
        <a:dk2>
          <a:srgbClr val="58A252"/>
        </a:dk2>
        <a:lt2>
          <a:srgbClr val="B2B2B2"/>
        </a:lt2>
        <a:accent1>
          <a:srgbClr val="9999FF"/>
        </a:accent1>
        <a:accent2>
          <a:srgbClr val="2C95A0"/>
        </a:accent2>
        <a:accent3>
          <a:srgbClr val="FFFFFF"/>
        </a:accent3>
        <a:accent4>
          <a:srgbClr val="000056"/>
        </a:accent4>
        <a:accent5>
          <a:srgbClr val="CACAFF"/>
        </a:accent5>
        <a:accent6>
          <a:srgbClr val="278791"/>
        </a:accent6>
        <a:hlink>
          <a:srgbClr val="5A7CC0"/>
        </a:hlink>
        <a:folHlink>
          <a:srgbClr val="872E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35</Words>
  <Application>Microsoft Office PowerPoint</Application>
  <PresentationFormat>عرض على الشاشة (3:4)‏</PresentationFormat>
  <Paragraphs>13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1_021TGp_bizmedical_light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5</cp:revision>
  <dcterms:created xsi:type="dcterms:W3CDTF">2015-02-25T15:54:54Z</dcterms:created>
  <dcterms:modified xsi:type="dcterms:W3CDTF">2015-02-25T16:45:13Z</dcterms:modified>
</cp:coreProperties>
</file>