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165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34925" y="44450"/>
            <a:ext cx="9153525" cy="4429125"/>
          </a:xfrm>
          <a:custGeom>
            <a:avLst/>
            <a:gdLst>
              <a:gd name="T0" fmla="*/ 2147483647 w 5760"/>
              <a:gd name="T1" fmla="*/ 2147483647 h 2790"/>
              <a:gd name="T2" fmla="*/ 2147483647 w 5760"/>
              <a:gd name="T3" fmla="*/ 2147483647 h 2790"/>
              <a:gd name="T4" fmla="*/ 2147483647 w 5760"/>
              <a:gd name="T5" fmla="*/ 2147483647 h 2790"/>
              <a:gd name="T6" fmla="*/ 2147483647 w 5760"/>
              <a:gd name="T7" fmla="*/ 2147483647 h 2790"/>
              <a:gd name="T8" fmla="*/ 2147483647 w 5760"/>
              <a:gd name="T9" fmla="*/ 2147483647 h 2790"/>
              <a:gd name="T10" fmla="*/ 2147483647 w 5760"/>
              <a:gd name="T11" fmla="*/ 2147483647 h 2790"/>
              <a:gd name="T12" fmla="*/ 2147483647 w 5760"/>
              <a:gd name="T13" fmla="*/ 0 h 2790"/>
              <a:gd name="T14" fmla="*/ 0 w 5760"/>
              <a:gd name="T15" fmla="*/ 0 h 2790"/>
              <a:gd name="T16" fmla="*/ 0 w 5760"/>
              <a:gd name="T17" fmla="*/ 2147483647 h 2790"/>
              <a:gd name="T18" fmla="*/ 2147483647 w 5760"/>
              <a:gd name="T19" fmla="*/ 2147483647 h 2790"/>
              <a:gd name="T20" fmla="*/ 2147483647 w 5760"/>
              <a:gd name="T21" fmla="*/ 2147483647 h 27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0" h="2790">
                <a:moveTo>
                  <a:pt x="1554" y="644"/>
                </a:moveTo>
                <a:cubicBezTo>
                  <a:pt x="2547" y="580"/>
                  <a:pt x="3078" y="689"/>
                  <a:pt x="3604" y="817"/>
                </a:cubicBezTo>
                <a:cubicBezTo>
                  <a:pt x="4129" y="945"/>
                  <a:pt x="4368" y="1083"/>
                  <a:pt x="4674" y="1271"/>
                </a:cubicBezTo>
                <a:cubicBezTo>
                  <a:pt x="4980" y="1459"/>
                  <a:pt x="5263" y="1745"/>
                  <a:pt x="5441" y="1944"/>
                </a:cubicBezTo>
                <a:cubicBezTo>
                  <a:pt x="5618" y="2143"/>
                  <a:pt x="5658" y="2204"/>
                  <a:pt x="5709" y="2282"/>
                </a:cubicBezTo>
                <a:cubicBezTo>
                  <a:pt x="5760" y="2360"/>
                  <a:pt x="5742" y="2790"/>
                  <a:pt x="5744" y="2410"/>
                </a:cubicBezTo>
                <a:lnTo>
                  <a:pt x="5722" y="0"/>
                </a:lnTo>
                <a:lnTo>
                  <a:pt x="0" y="0"/>
                </a:lnTo>
                <a:lnTo>
                  <a:pt x="0" y="1043"/>
                </a:lnTo>
                <a:cubicBezTo>
                  <a:pt x="0" y="1043"/>
                  <a:pt x="455" y="861"/>
                  <a:pt x="683" y="798"/>
                </a:cubicBezTo>
                <a:cubicBezTo>
                  <a:pt x="907" y="736"/>
                  <a:pt x="1252" y="682"/>
                  <a:pt x="1361" y="663"/>
                </a:cubicBez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-3175" y="0"/>
            <a:ext cx="9142413" cy="6858000"/>
            <a:chOff x="-3" y="0"/>
            <a:chExt cx="8063" cy="6048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19" y="22"/>
              <a:ext cx="8021" cy="5999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3" y="8"/>
              <a:ext cx="402" cy="395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19 w 403"/>
                <a:gd name="T5" fmla="*/ 50 h 395"/>
                <a:gd name="T6" fmla="*/ 391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-3" y="5575"/>
              <a:ext cx="391" cy="473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7706" y="5636"/>
              <a:ext cx="354" cy="406"/>
            </a:xfrm>
            <a:custGeom>
              <a:avLst/>
              <a:gdLst>
                <a:gd name="T0" fmla="*/ 36479 w 232"/>
                <a:gd name="T1" fmla="*/ 0 h 290"/>
                <a:gd name="T2" fmla="*/ 26048 w 232"/>
                <a:gd name="T3" fmla="*/ 8175 h 290"/>
                <a:gd name="T4" fmla="*/ 15668 w 232"/>
                <a:gd name="T5" fmla="*/ 14346 h 290"/>
                <a:gd name="T6" fmla="*/ 0 w 232"/>
                <a:gd name="T7" fmla="*/ 16421 h 290"/>
                <a:gd name="T8" fmla="*/ 36943 w 232"/>
                <a:gd name="T9" fmla="*/ 16279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gray">
            <a:xfrm>
              <a:off x="7651" y="0"/>
              <a:ext cx="403" cy="403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gray">
          <a:xfrm>
            <a:off x="7667625" y="2349500"/>
            <a:ext cx="1223963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gray">
          <a:xfrm>
            <a:off x="5508625" y="1125538"/>
            <a:ext cx="792163" cy="7905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gray">
          <a:xfrm>
            <a:off x="2987675" y="836613"/>
            <a:ext cx="504825" cy="504825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gray">
          <a:xfrm>
            <a:off x="971550" y="1196975"/>
            <a:ext cx="360363" cy="3587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644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438400"/>
            <a:ext cx="6400800" cy="147002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46" name="Rectangle 14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309688" y="3962400"/>
            <a:ext cx="6400800" cy="457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419710EE-6F41-42CA-9B84-C9B160D8CF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2443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2403-31B4-47CF-B824-99563190751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22136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203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203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4D023-FC5E-48FE-8415-4E2CEC97852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03308"/>
      </p:ext>
    </p:extLst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492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3962400" cy="5102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962400" cy="5102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CB2C-5030-4FF0-80E9-68A6ED07DE0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04613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F388-8264-48EE-9DCA-F5A731FD387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10059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9DD1C-8D85-4D8B-8E2D-AD7C27E174F0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21897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3962400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962400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0A518-9157-41E9-895A-C1748C56FFA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08974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8C370-45ED-418C-939E-93B01DFE517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78466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DBE68-A280-4744-AE49-A5172E4C217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02958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09C4-A29E-449B-A3D5-5B4E2DF438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7779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589EB-2D1F-44D5-872B-7A651A2F94F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84370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C00B-B77C-45BE-A6C1-4503DCB7C62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85353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2147483647 h 1005"/>
              <a:gd name="T2" fmla="*/ 2147483647 w 5718"/>
              <a:gd name="T3" fmla="*/ 2147483647 h 1005"/>
              <a:gd name="T4" fmla="*/ 2147483647 w 5718"/>
              <a:gd name="T5" fmla="*/ 2147483647 h 1005"/>
              <a:gd name="T6" fmla="*/ 2147483647 w 5718"/>
              <a:gd name="T7" fmla="*/ 2147483647 h 1005"/>
              <a:gd name="T8" fmla="*/ 2147483647 w 5718"/>
              <a:gd name="T9" fmla="*/ 2147483647 h 1005"/>
              <a:gd name="T10" fmla="*/ 2147483647 w 5718"/>
              <a:gd name="T11" fmla="*/ 2147483647 h 1005"/>
              <a:gd name="T12" fmla="*/ 2147483647 w 5718"/>
              <a:gd name="T13" fmla="*/ 2147483647 h 1005"/>
              <a:gd name="T14" fmla="*/ 2147483647 w 5718"/>
              <a:gd name="T15" fmla="*/ 2147483647 h 1005"/>
              <a:gd name="T16" fmla="*/ 2147483647 w 5718"/>
              <a:gd name="T17" fmla="*/ 2147483647 h 1005"/>
              <a:gd name="T18" fmla="*/ 2147483647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gradFill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37" name="Freeform 4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5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49241 w 232"/>
                <a:gd name="T1" fmla="*/ 0 h 290"/>
                <a:gd name="T2" fmla="*/ 35358 w 232"/>
                <a:gd name="T3" fmla="*/ 7453 h 290"/>
                <a:gd name="T4" fmla="*/ 21015 w 232"/>
                <a:gd name="T5" fmla="*/ 13142 h 290"/>
                <a:gd name="T6" fmla="*/ 0 w 232"/>
                <a:gd name="T7" fmla="*/ 15028 h 290"/>
                <a:gd name="T8" fmla="*/ 49961 w 232"/>
                <a:gd name="T9" fmla="*/ 14882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AutoShape 6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Freeform 7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Freeform 8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ar-SA">
                <a:solidFill>
                  <a:srgbClr val="0000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8" name="Line 9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gray">
          <a:xfrm>
            <a:off x="7019925" y="836613"/>
            <a:ext cx="360363" cy="3587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gray">
          <a:xfrm>
            <a:off x="7667625" y="981075"/>
            <a:ext cx="431800" cy="4318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gray">
          <a:xfrm>
            <a:off x="8315325" y="1196975"/>
            <a:ext cx="504825" cy="5032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32" name="Rectangle 13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17475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807720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23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66"/>
                </a:solidFill>
              </a:rPr>
              <a:t>www.themegallery.com</a:t>
            </a:r>
          </a:p>
        </p:txBody>
      </p:sp>
      <p:sp>
        <p:nvSpPr>
          <p:cNvPr id="14542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21450"/>
            <a:ext cx="28956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66"/>
                </a:solidFill>
              </a:rPr>
              <a:t>Company Logo</a:t>
            </a:r>
          </a:p>
        </p:txBody>
      </p:sp>
      <p:sp>
        <p:nvSpPr>
          <p:cNvPr id="14542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521450"/>
            <a:ext cx="609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BDB29-6313-4107-A1DB-940807412DAC}" type="slidenum">
              <a:rPr lang="en-US">
                <a:solidFill>
                  <a:srgbClr val="0000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3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newsflash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600200"/>
            <a:ext cx="8458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Majmaah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 University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College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of Education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Zulfi</a:t>
            </a:r>
            <a:endParaRPr lang="en-US" dirty="0" smtClean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Educational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researh</a:t>
            </a: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 plan.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</a:rPr>
              <a:t>Dr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</a:rPr>
              <a:t> :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eftikar</a:t>
            </a: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abdalla</a:t>
            </a:r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75000"/>
                  </a:schemeClr>
                </a:solidFill>
              </a:rPr>
              <a:t>alibrahim</a:t>
            </a: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44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66" y="304801"/>
            <a:ext cx="2944813" cy="9143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608626"/>
      </p:ext>
    </p:extLst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8"/>
          <p:cNvSpPr>
            <a:spLocks noChangeArrowheads="1"/>
          </p:cNvSpPr>
          <p:nvPr/>
        </p:nvSpPr>
        <p:spPr bwMode="auto">
          <a:xfrm>
            <a:off x="1066800" y="1828800"/>
            <a:ext cx="69342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" y="1066800"/>
            <a:ext cx="8382000" cy="5410200"/>
          </a:xfrm>
          <a:prstGeom prst="ellipse">
            <a:avLst/>
          </a:prstGeom>
          <a:solidFill>
            <a:schemeClr val="accent5"/>
          </a:solidFill>
          <a:ln w="381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المحاضرة ا</a:t>
            </a:r>
            <a:r>
              <a:rPr lang="ar-EG" sz="3200" b="1" dirty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لأولى </a:t>
            </a:r>
            <a:r>
              <a:rPr lang="ar-SA" sz="3200" b="1" dirty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 smtClean="0">
                <a:solidFill>
                  <a:srgbClr val="000066"/>
                </a:solidFill>
                <a:latin typeface="Simplified Arabic" pitchFamily="18" charset="-78"/>
                <a:cs typeface="PT Bold Heading" pitchFamily="2" charset="-78"/>
              </a:rPr>
              <a:t>خطة البحث التربوي</a:t>
            </a: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1100" b="1" dirty="0">
              <a:solidFill>
                <a:srgbClr val="000066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800" b="1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إعداد الدكتورة: </a:t>
            </a:r>
            <a:r>
              <a:rPr lang="ar-SA" sz="2800" b="1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افتكار عبدالله الإبراهيم</a:t>
            </a:r>
            <a:r>
              <a:rPr lang="en-GB" sz="2800" b="1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28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800" b="1" dirty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أستاذ المناهج وطرق تدريس </a:t>
            </a:r>
            <a:r>
              <a:rPr lang="ar-SA" sz="2800" b="1" dirty="0" smtClean="0">
                <a:solidFill>
                  <a:srgbClr val="000066"/>
                </a:solidFill>
                <a:latin typeface="Simplified Arabic" pitchFamily="18" charset="-78"/>
                <a:cs typeface="Simplified Arabic" pitchFamily="18" charset="-78"/>
              </a:rPr>
              <a:t>اللغة العربية.</a:t>
            </a:r>
            <a:endParaRPr lang="en-GB" sz="28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ar-SA" sz="3200" b="1" dirty="0">
              <a:solidFill>
                <a:srgbClr val="000066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3200" dirty="0">
              <a:solidFill>
                <a:srgbClr val="000066"/>
              </a:solidFill>
              <a:latin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84231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021TGp_bizmedical_light">
  <a:themeElements>
    <a:clrScheme name="021TGp_bizmedical_light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9999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CACAFF"/>
      </a:accent5>
      <a:accent6>
        <a:srgbClr val="278791"/>
      </a:accent6>
      <a:hlink>
        <a:srgbClr val="5A7CC0"/>
      </a:hlink>
      <a:folHlink>
        <a:srgbClr val="872ECA"/>
      </a:folHlink>
    </a:clrScheme>
    <a:fontScheme name="021TGp_bizmedical_ligh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21TGp_bizmedical_light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TGp_bizmedical_light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1TGp_bizmedical_light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9999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CACAFF"/>
        </a:accent5>
        <a:accent6>
          <a:srgbClr val="278791"/>
        </a:accent6>
        <a:hlink>
          <a:srgbClr val="5A7CC0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1_021TGp_bizmedical_light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5</cp:revision>
  <dcterms:created xsi:type="dcterms:W3CDTF">2015-02-25T15:54:54Z</dcterms:created>
  <dcterms:modified xsi:type="dcterms:W3CDTF">2015-02-25T16:45:13Z</dcterms:modified>
</cp:coreProperties>
</file>