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4" r:id="rId2"/>
  </p:sldIdLst>
  <p:sldSz cx="9144000" cy="6858000" type="screen4x3"/>
  <p:notesSz cx="6858000" cy="9144000"/>
  <p:photoAlbum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5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F40D-BED9-4990-A69A-A34FEFEA2B45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C96CC-D7CB-45A4-B860-5BD1582E520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51870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F40D-BED9-4990-A69A-A34FEFEA2B45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C96CC-D7CB-45A4-B860-5BD1582E520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46341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F40D-BED9-4990-A69A-A34FEFEA2B45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C96CC-D7CB-45A4-B860-5BD1582E520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97506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F40D-BED9-4990-A69A-A34FEFEA2B45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C96CC-D7CB-45A4-B860-5BD1582E520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49491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F40D-BED9-4990-A69A-A34FEFEA2B45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C96CC-D7CB-45A4-B860-5BD1582E520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09865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F40D-BED9-4990-A69A-A34FEFEA2B45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C96CC-D7CB-45A4-B860-5BD1582E520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26662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F40D-BED9-4990-A69A-A34FEFEA2B45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C96CC-D7CB-45A4-B860-5BD1582E520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60990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F40D-BED9-4990-A69A-A34FEFEA2B45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C96CC-D7CB-45A4-B860-5BD1582E520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65562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F40D-BED9-4990-A69A-A34FEFEA2B45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C96CC-D7CB-45A4-B860-5BD1582E520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62802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F40D-BED9-4990-A69A-A34FEFEA2B45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C96CC-D7CB-45A4-B860-5BD1582E520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95328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F40D-BED9-4990-A69A-A34FEFEA2B45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C96CC-D7CB-45A4-B860-5BD1582E520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03795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D2F40D-BED9-4990-A69A-A34FEFEA2B45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6C96CC-D7CB-45A4-B860-5BD1582E520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97537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8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75089235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5</cp:revision>
  <dcterms:created xsi:type="dcterms:W3CDTF">2015-02-19T21:43:23Z</dcterms:created>
  <dcterms:modified xsi:type="dcterms:W3CDTF">2015-04-06T13:56:47Z</dcterms:modified>
</cp:coreProperties>
</file>