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6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288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566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85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9902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740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45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81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464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0168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254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871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162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1"/>
          <p:cNvPicPr>
            <a:picLocks noGrp="1" noChangeAspect="1"/>
          </p:cNvPicPr>
          <p:nvPr isPhoto="1"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433"/>
          <a:stretch/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786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fd2c953a185c16babfdda3a5d9285771e4e8c9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3</cp:revision>
  <dcterms:created xsi:type="dcterms:W3CDTF">2015-03-21T20:16:38Z</dcterms:created>
  <dcterms:modified xsi:type="dcterms:W3CDTF">2015-03-21T20:17:02Z</dcterms:modified>
</cp:coreProperties>
</file>