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6F811050-6CD8-4978-9294-EE9CBD4F0260}" type="datetimeFigureOut">
              <a:rPr lang="ar-SA" smtClean="0"/>
              <a:t>15/06/36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4EA637D9-D998-4403-9586-C9419DD088C9}"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F811050-6CD8-4978-9294-EE9CBD4F0260}"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EA637D9-D998-4403-9586-C9419DD088C9}"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F811050-6CD8-4978-9294-EE9CBD4F0260}"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EA637D9-D998-4403-9586-C9419DD088C9}"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F811050-6CD8-4978-9294-EE9CBD4F0260}"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EA637D9-D998-4403-9586-C9419DD088C9}"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6F811050-6CD8-4978-9294-EE9CBD4F0260}"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EA637D9-D998-4403-9586-C9419DD088C9}"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F811050-6CD8-4978-9294-EE9CBD4F0260}" type="datetimeFigureOut">
              <a:rPr lang="ar-SA" smtClean="0"/>
              <a:t>15/06/36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4EA637D9-D998-4403-9586-C9419DD088C9}"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6F811050-6CD8-4978-9294-EE9CBD4F0260}" type="datetimeFigureOut">
              <a:rPr lang="ar-SA" smtClean="0"/>
              <a:t>15/06/36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4EA637D9-D998-4403-9586-C9419DD088C9}"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6F811050-6CD8-4978-9294-EE9CBD4F0260}" type="datetimeFigureOut">
              <a:rPr lang="ar-SA" smtClean="0"/>
              <a:t>15/06/36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4EA637D9-D998-4403-9586-C9419DD088C9}"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6F811050-6CD8-4978-9294-EE9CBD4F0260}" type="datetimeFigureOut">
              <a:rPr lang="ar-SA" smtClean="0"/>
              <a:t>15/06/36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4EA637D9-D998-4403-9586-C9419DD088C9}"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F811050-6CD8-4978-9294-EE9CBD4F0260}" type="datetimeFigureOut">
              <a:rPr lang="ar-SA" smtClean="0"/>
              <a:t>15/06/36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4EA637D9-D998-4403-9586-C9419DD088C9}"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6F811050-6CD8-4978-9294-EE9CBD4F0260}" type="datetimeFigureOut">
              <a:rPr lang="ar-SA" smtClean="0"/>
              <a:t>15/06/36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4EA637D9-D998-4403-9586-C9419DD088C9}"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F811050-6CD8-4978-9294-EE9CBD4F0260}" type="datetimeFigureOut">
              <a:rPr lang="ar-SA" smtClean="0"/>
              <a:t>15/06/36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EA637D9-D998-4403-9586-C9419DD088C9}"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435608" y="548680"/>
            <a:ext cx="7498080" cy="5699720"/>
          </a:xfrm>
        </p:spPr>
        <p:txBody>
          <a:bodyPr>
            <a:normAutofit/>
          </a:bodyPr>
          <a:lstStyle/>
          <a:p>
            <a:r>
              <a:rPr lang="ar-SA" b="1" dirty="0"/>
              <a:t>أركان البحث العلمي</a:t>
            </a:r>
            <a:endParaRPr lang="en-US" dirty="0"/>
          </a:p>
          <a:p>
            <a:r>
              <a:rPr lang="ar-SA" b="1" dirty="0"/>
              <a:t>دشن سعادة عميد كلية التربية بالزلفي د عبدالله بن خليفة </a:t>
            </a:r>
            <a:r>
              <a:rPr lang="ar-SA" b="1" dirty="0" err="1"/>
              <a:t>السويكت</a:t>
            </a:r>
            <a:r>
              <a:rPr lang="ar-SA" b="1" dirty="0"/>
              <a:t> أركان البحث العلمي في جميع أقسام الكلية يوم الخميس 2 /2 /</a:t>
            </a:r>
            <a:r>
              <a:rPr lang="ar-SA" b="1" dirty="0" err="1"/>
              <a:t>1435ه</a:t>
            </a:r>
            <a:r>
              <a:rPr lang="ar-SA" b="1" dirty="0"/>
              <a:t>ـ بحضور وكلاء الكلية وأعضاء هيئة التدريس، وكان الهدف من إنشاء أركان البحث العلمي في الأقسام التعريف بالإنتاج البحثي لأعضاء هيئة التدريس وابتكاراتهم وكذلك الطلاب والطالبات وخطة وكالة الكلية للدراسات العليا والبحث العلمي أن تكون هذه الأركان نواة لمعرض دائم للبحث العلمي والابتكار في الكلية بمشيئة الله</a:t>
            </a:r>
            <a:endParaRPr lang="en-US" dirty="0"/>
          </a:p>
          <a:p>
            <a:pPr marL="0" indent="0">
              <a:buNone/>
            </a:pPr>
            <a:endParaRPr lang="ar-SA" dirty="0"/>
          </a:p>
        </p:txBody>
      </p:sp>
    </p:spTree>
    <p:extLst>
      <p:ext uri="{BB962C8B-B14F-4D97-AF65-F5344CB8AC3E}">
        <p14:creationId xmlns:p14="http://schemas.microsoft.com/office/powerpoint/2010/main" val="28379420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s://eservices.mu.edu.sa/public/uploads/image/20131214/20131214022226_62206.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5962" y="1704975"/>
            <a:ext cx="5172075" cy="3448050"/>
          </a:xfrm>
          <a:prstGeom prst="rect">
            <a:avLst/>
          </a:prstGeom>
          <a:noFill/>
          <a:ln>
            <a:noFill/>
          </a:ln>
        </p:spPr>
      </p:pic>
    </p:spTree>
    <p:extLst>
      <p:ext uri="{BB962C8B-B14F-4D97-AF65-F5344CB8AC3E}">
        <p14:creationId xmlns:p14="http://schemas.microsoft.com/office/powerpoint/2010/main" val="32373200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TotalTime>
  <Words>32</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2015-04-04T06:34:09Z</dcterms:created>
  <dcterms:modified xsi:type="dcterms:W3CDTF">2015-04-04T06:37:06Z</dcterms:modified>
</cp:coreProperties>
</file>