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F0A44E-AEFD-47FE-AE60-C51CB79360B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AFC83C-6B10-4EF9-A5DB-D07029006120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F0A44E-AEFD-47FE-AE60-C51CB79360B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AFC83C-6B10-4EF9-A5DB-D070290061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F0A44E-AEFD-47FE-AE60-C51CB79360B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AFC83C-6B10-4EF9-A5DB-D070290061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F0A44E-AEFD-47FE-AE60-C51CB79360B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AFC83C-6B10-4EF9-A5DB-D070290061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F0A44E-AEFD-47FE-AE60-C51CB79360B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AFC83C-6B10-4EF9-A5DB-D07029006120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F0A44E-AEFD-47FE-AE60-C51CB79360B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AFC83C-6B10-4EF9-A5DB-D070290061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F0A44E-AEFD-47FE-AE60-C51CB79360B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AFC83C-6B10-4EF9-A5DB-D070290061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F0A44E-AEFD-47FE-AE60-C51CB79360B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AFC83C-6B10-4EF9-A5DB-D070290061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F0A44E-AEFD-47FE-AE60-C51CB79360B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AFC83C-6B10-4EF9-A5DB-D07029006120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F0A44E-AEFD-47FE-AE60-C51CB79360B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AFC83C-6B10-4EF9-A5DB-D0702900612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F0A44E-AEFD-47FE-AE60-C51CB79360B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AFC83C-6B10-4EF9-A5DB-D07029006120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AF0A44E-AEFD-47FE-AE60-C51CB79360B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9AFC83C-6B10-4EF9-A5DB-D07029006120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>
            <a:normAutofit fontScale="55000" lnSpcReduction="20000"/>
          </a:bodyPr>
          <a:lstStyle/>
          <a:p>
            <a:r>
              <a:rPr lang="ar-SA" b="1" dirty="0"/>
              <a:t>استخدام قواعد المعلومات الإلكترونية والمكتبة الرقمية</a:t>
            </a:r>
            <a:endParaRPr lang="en-US" dirty="0"/>
          </a:p>
          <a:p>
            <a:r>
              <a:rPr lang="ar-SA" b="1" dirty="0"/>
              <a:t>نظمت  وكالة الكلية للدراسات العليا والبحث العلمي بالتعاون مع عمادة شؤون المكتبات برنامج تدريبي لجميع أعضاء هيئة التدريس بعنوان ( استخدام قواعد المعلومات الإلكترونية والمكتبة الرقمية ) وذلك يوم الأربعاء الموافق 25 /12/ </a:t>
            </a:r>
            <a:r>
              <a:rPr lang="ar-SA" b="1" dirty="0" err="1"/>
              <a:t>1434ه</a:t>
            </a:r>
            <a:r>
              <a:rPr lang="ar-SA" b="1" dirty="0"/>
              <a:t>ـ , من الساعة 11 صباحاً إلى 1 ظهراً في قاعة الجودة بكلية التربية بالزلفي .</a:t>
            </a:r>
            <a:endParaRPr lang="en-US" dirty="0"/>
          </a:p>
          <a:p>
            <a:r>
              <a:rPr lang="ar-SA" b="1" dirty="0"/>
              <a:t>بحضور وكيل الكلية للدراسات العليا والبحث العلمي سعادة د . راشد بن حمود الثنيان , ورئيس مركز الجودة سعادة د . عبدالحكيم رضوان , وجمع كبير من أعضاء هيئة التدريس , ومدير العلاقات العامة والإعلام الجامعي .</a:t>
            </a:r>
            <a:endParaRPr lang="en-US" dirty="0"/>
          </a:p>
          <a:p>
            <a:r>
              <a:rPr lang="ar-SA" b="1" dirty="0"/>
              <a:t>استهدفت الدورة تنمية قدرات أعضاء هيئة التدريس وقام بتنفيذ الدورة سعادة د. أسامة محمد خميس استشاري المكتبات وتقنيات المعلومات .</a:t>
            </a:r>
            <a:endParaRPr lang="en-US" dirty="0"/>
          </a:p>
          <a:p>
            <a:r>
              <a:rPr lang="ar-SA" b="1" dirty="0"/>
              <a:t> وتناول في حديثة النقاط التالية :-</a:t>
            </a:r>
            <a:endParaRPr lang="en-US" dirty="0"/>
          </a:p>
          <a:p>
            <a:r>
              <a:rPr lang="ar-SA" b="1" dirty="0"/>
              <a:t>-   المكتبة الرقمية السعودية ( أهداف – رؤى – رسالة ) .</a:t>
            </a:r>
            <a:endParaRPr lang="en-US" dirty="0"/>
          </a:p>
          <a:p>
            <a:r>
              <a:rPr lang="ar-SA" b="1" dirty="0"/>
              <a:t>-   بوابة المكتبة الرقمية السعودية و </a:t>
            </a:r>
            <a:r>
              <a:rPr lang="ar-SA" b="1" dirty="0" err="1"/>
              <a:t>الإستفادة</a:t>
            </a:r>
            <a:r>
              <a:rPr lang="ar-SA" b="1" dirty="0"/>
              <a:t> من خدماتها .</a:t>
            </a:r>
            <a:endParaRPr lang="en-US" dirty="0"/>
          </a:p>
          <a:p>
            <a:r>
              <a:rPr lang="ar-SA" b="1" dirty="0"/>
              <a:t>-   مهارات وتقنيات البحث في المصادر الرقمية .</a:t>
            </a:r>
            <a:endParaRPr lang="en-US" dirty="0"/>
          </a:p>
          <a:p>
            <a:r>
              <a:rPr lang="ar-SA" b="1" dirty="0"/>
              <a:t>-   تطبيق عملي على بوابة المكتبة الرقمية السعودية .</a:t>
            </a:r>
            <a:endParaRPr lang="en-US" dirty="0"/>
          </a:p>
          <a:p>
            <a:r>
              <a:rPr lang="ar-SA" b="1" dirty="0"/>
              <a:t> </a:t>
            </a:r>
            <a:endParaRPr lang="en-US" dirty="0"/>
          </a:p>
          <a:p>
            <a:r>
              <a:rPr lang="ar-SA" b="1" dirty="0"/>
              <a:t>وفي ختام الدورة شكر وكيل الكلية للدراسات العليا والبحث العلمي سعادة د . راشد بن حمود الثنيان منفذ الدورة  </a:t>
            </a:r>
            <a:r>
              <a:rPr lang="ar-SA" b="1" dirty="0" err="1"/>
              <a:t>واعضاء</a:t>
            </a:r>
            <a:r>
              <a:rPr lang="ar-SA" b="1" dirty="0"/>
              <a:t> هيئة التدريس على حضورهم ومشاركتهم .</a:t>
            </a:r>
            <a:endParaRPr lang="en-US" dirty="0"/>
          </a:p>
          <a:p>
            <a:r>
              <a:rPr lang="ar-SA" b="1" dirty="0"/>
              <a:t> 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352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008_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825" y="1733550"/>
            <a:ext cx="5086350" cy="3390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744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7</Words>
  <Application>Microsoft Office PowerPoint</Application>
  <PresentationFormat>عرض على الشاشة (3:4)‏</PresentationFormat>
  <Paragraphs>12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2015-04-04T06:21:06Z</dcterms:created>
  <dcterms:modified xsi:type="dcterms:W3CDTF">2015-04-04T06:22:09Z</dcterms:modified>
</cp:coreProperties>
</file>