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442B04A-C800-4C72-9BE3-5EF7D0736128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F88F99C-B63B-4CF0-AFF7-26EC9648FDD1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B04A-C800-4C72-9BE3-5EF7D0736128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F99C-B63B-4CF0-AFF7-26EC9648FD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B04A-C800-4C72-9BE3-5EF7D0736128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F99C-B63B-4CF0-AFF7-26EC9648FD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B04A-C800-4C72-9BE3-5EF7D0736128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F99C-B63B-4CF0-AFF7-26EC9648FD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B04A-C800-4C72-9BE3-5EF7D0736128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F99C-B63B-4CF0-AFF7-26EC9648FD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B04A-C800-4C72-9BE3-5EF7D0736128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F99C-B63B-4CF0-AFF7-26EC9648FDD1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B04A-C800-4C72-9BE3-5EF7D0736128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F99C-B63B-4CF0-AFF7-26EC9648FD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B04A-C800-4C72-9BE3-5EF7D0736128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F99C-B63B-4CF0-AFF7-26EC9648FD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B04A-C800-4C72-9BE3-5EF7D0736128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F99C-B63B-4CF0-AFF7-26EC9648FD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B04A-C800-4C72-9BE3-5EF7D0736128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F99C-B63B-4CF0-AFF7-26EC9648FDD1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B04A-C800-4C72-9BE3-5EF7D0736128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F99C-B63B-4CF0-AFF7-26EC9648FD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442B04A-C800-4C72-9BE3-5EF7D0736128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F88F99C-B63B-4CF0-AFF7-26EC9648FDD1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683568" y="1052736"/>
            <a:ext cx="7848872" cy="4779893"/>
          </a:xfrm>
        </p:spPr>
        <p:txBody>
          <a:bodyPr>
            <a:normAutofit lnSpcReduction="10000"/>
          </a:bodyPr>
          <a:lstStyle/>
          <a:p>
            <a:r>
              <a:rPr lang="ar-SA" b="1" dirty="0"/>
              <a:t>( سوق عكاظ )</a:t>
            </a:r>
            <a:endParaRPr lang="en-US" dirty="0"/>
          </a:p>
          <a:p>
            <a:r>
              <a:rPr lang="ar-SA" b="1" dirty="0"/>
              <a:t>افتتح سعادة وكيل الجامعة للشؤون التعليمية أ- د . محمد الركبان ضمن زيارته لمبنى الطالبات معرض ( سوق عكاظ ) </a:t>
            </a:r>
            <a:endParaRPr lang="en-US" dirty="0"/>
          </a:p>
          <a:p>
            <a:r>
              <a:rPr lang="ar-SA" b="1" dirty="0"/>
              <a:t>الذي </a:t>
            </a:r>
            <a:r>
              <a:rPr lang="ar-SA" b="1" dirty="0" err="1"/>
              <a:t>اقامه</a:t>
            </a:r>
            <a:r>
              <a:rPr lang="ar-SA" b="1" dirty="0"/>
              <a:t> قسم اللغة العربية يوم الاثنين 19/6/</a:t>
            </a:r>
            <a:r>
              <a:rPr lang="ar-SA" b="1" dirty="0" err="1"/>
              <a:t>1434ه</a:t>
            </a:r>
            <a:r>
              <a:rPr lang="ar-SA" b="1" dirty="0"/>
              <a:t>ـ  وقد تجول معه سعادة عميد الكلية د. عبد الله </a:t>
            </a:r>
            <a:r>
              <a:rPr lang="ar-SA" b="1" dirty="0" err="1"/>
              <a:t>السويكت</a:t>
            </a:r>
            <a:r>
              <a:rPr lang="ar-SA" b="1" dirty="0"/>
              <a:t> و سعادة رئيس القسم د. فهد الملحم </a:t>
            </a:r>
            <a:endParaRPr lang="en-US" dirty="0"/>
          </a:p>
          <a:p>
            <a:r>
              <a:rPr lang="ar-SA" b="1" dirty="0"/>
              <a:t>واطلع على جهود الطالبات بإشراف الدكتورة عبير عبد الصادق في إبراز لغة الضاد وفي نهاية الجولة سجل سعادته كلمة في سجل الزيارات ثم استلم من سعادة رئيس القسم هدية ( درع ) بهذه المناسبة. 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7197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IMG_9461_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7" y="1698625"/>
            <a:ext cx="5191125" cy="3460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220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</TotalTime>
  <Words>32</Words>
  <Application>Microsoft Office PowerPoint</Application>
  <PresentationFormat>عرض على الشاشة (3:4)‏</PresentationFormat>
  <Paragraphs>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أوستن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2015-04-02T06:32:05Z</dcterms:created>
  <dcterms:modified xsi:type="dcterms:W3CDTF">2015-04-02T06:33:56Z</dcterms:modified>
</cp:coreProperties>
</file>