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9CBABEA3-0CC5-42ED-A3BA-46440A6329F2}" type="datetimeFigureOut">
              <a:rPr lang="ar-SA" smtClean="0"/>
              <a:t>12/06/36</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99F096E7-471B-49ED-A919-F9F3CB77BACF}"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9CBABEA3-0CC5-42ED-A3BA-46440A6329F2}"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9F096E7-471B-49ED-A919-F9F3CB77BACF}"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9CBABEA3-0CC5-42ED-A3BA-46440A6329F2}"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9F096E7-471B-49ED-A919-F9F3CB77BACF}"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9CBABEA3-0CC5-42ED-A3BA-46440A6329F2}"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9F096E7-471B-49ED-A919-F9F3CB77BACF}"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9CBABEA3-0CC5-42ED-A3BA-46440A6329F2}"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9F096E7-471B-49ED-A919-F9F3CB77BACF}"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9CBABEA3-0CC5-42ED-A3BA-46440A6329F2}" type="datetimeFigureOut">
              <a:rPr lang="ar-SA" smtClean="0"/>
              <a:t>12/06/36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99F096E7-471B-49ED-A919-F9F3CB77BACF}"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9CBABEA3-0CC5-42ED-A3BA-46440A6329F2}" type="datetimeFigureOut">
              <a:rPr lang="ar-SA" smtClean="0"/>
              <a:t>12/06/36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99F096E7-471B-49ED-A919-F9F3CB77BACF}"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9CBABEA3-0CC5-42ED-A3BA-46440A6329F2}" type="datetimeFigureOut">
              <a:rPr lang="ar-SA" smtClean="0"/>
              <a:t>12/06/36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99F096E7-471B-49ED-A919-F9F3CB77BACF}"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BABEA3-0CC5-42ED-A3BA-46440A6329F2}" type="datetimeFigureOut">
              <a:rPr lang="ar-SA" smtClean="0"/>
              <a:t>12/06/36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99F096E7-471B-49ED-A919-F9F3CB77BACF}"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9CBABEA3-0CC5-42ED-A3BA-46440A6329F2}" type="datetimeFigureOut">
              <a:rPr lang="ar-SA" smtClean="0"/>
              <a:t>12/06/36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99F096E7-471B-49ED-A919-F9F3CB77BACF}"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9CBABEA3-0CC5-42ED-A3BA-46440A6329F2}" type="datetimeFigureOut">
              <a:rPr lang="ar-SA" smtClean="0"/>
              <a:t>12/06/36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99F096E7-471B-49ED-A919-F9F3CB77BACF}"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CBABEA3-0CC5-42ED-A3BA-46440A6329F2}" type="datetimeFigureOut">
              <a:rPr lang="ar-SA" smtClean="0"/>
              <a:t>12/06/36</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9F096E7-471B-49ED-A919-F9F3CB77BACF}"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p:txBody>
          <a:bodyPr>
            <a:normAutofit fontScale="85000" lnSpcReduction="10000"/>
          </a:bodyPr>
          <a:lstStyle/>
          <a:p>
            <a:r>
              <a:rPr lang="ar-SA" b="1" dirty="0"/>
              <a:t>الكلية تكرم وكيل الكلية للشؤون التعليمية بمناسبة ابتعاثه</a:t>
            </a:r>
            <a:endParaRPr lang="en-US" dirty="0"/>
          </a:p>
          <a:p>
            <a:r>
              <a:rPr lang="ar-SA" b="1" dirty="0"/>
              <a:t>  في بادرة وفاء من منسوبي كلية التربية بالزلفي أقيم حفل تكريمي وتوديع لسعادة وكيل الكلية للشؤون التعليمية </a:t>
            </a:r>
            <a:r>
              <a:rPr lang="ar-SA" b="1" dirty="0" err="1"/>
              <a:t>أ.جبر</a:t>
            </a:r>
            <a:r>
              <a:rPr lang="ar-SA" b="1" dirty="0"/>
              <a:t> بن </a:t>
            </a:r>
            <a:r>
              <a:rPr lang="ar-SA" b="1" dirty="0" err="1"/>
              <a:t>ضويحي</a:t>
            </a:r>
            <a:r>
              <a:rPr lang="ar-SA" b="1" dirty="0"/>
              <a:t> الفحام بمناسبة صدور قرار ابتعاثه للحصول على درجة الدكتوراه في بريطانيا، حضره عميد الكلية ووكلائها وعدد كبير من منسوبيها وموظفيها .</a:t>
            </a:r>
            <a:endParaRPr lang="en-US" dirty="0"/>
          </a:p>
          <a:p>
            <a:r>
              <a:rPr lang="ar-SA" b="1" dirty="0"/>
              <a:t>وفي هذه المناسبة أقيم حفل أبدى فيه كل منسوبي الكلية مشاعرهم حول أدائه وتمنوا له حياة علمية موفقة وأن يعود وقد تسلح بالمؤهلات العليا، كما قدم سعادته شكره للكلية على هذا الوفاء الذي </a:t>
            </a:r>
            <a:r>
              <a:rPr lang="ar-SA" b="1" dirty="0" err="1"/>
              <a:t>لايستغرب</a:t>
            </a:r>
            <a:r>
              <a:rPr lang="ar-SA" b="1" dirty="0"/>
              <a:t> من أعضاء هذه الكلية الناهضة .</a:t>
            </a:r>
            <a:endParaRPr lang="en-US" dirty="0"/>
          </a:p>
          <a:p>
            <a:r>
              <a:rPr lang="ar-SA" b="1" dirty="0"/>
              <a:t>   ويعد </a:t>
            </a:r>
            <a:r>
              <a:rPr lang="ar-SA" b="1" dirty="0" err="1"/>
              <a:t>أ.جبر</a:t>
            </a:r>
            <a:r>
              <a:rPr lang="ar-SA" b="1" dirty="0"/>
              <a:t> الفحام من الكفاءات المميزة التي عملت بإخلاص وتفانٍ طيلة عمله في الكلية عضواً في قسم اللغة العربية ووكيلاً للكلية للشؤون التعليمية ، حيث كان من أوائل من التحق بالكلية في أقسام الرجال وساهم في تأسيس تلك الأقسام بكل جدارة واقتدار واحترافية في العمل؛ لما يتمتع به من خبرة عالية وأداء مميز .</a:t>
            </a:r>
            <a:endParaRPr lang="en-US" dirty="0"/>
          </a:p>
          <a:p>
            <a:endParaRPr lang="ar-SA" dirty="0"/>
          </a:p>
        </p:txBody>
      </p:sp>
    </p:spTree>
    <p:extLst>
      <p:ext uri="{BB962C8B-B14F-4D97-AF65-F5344CB8AC3E}">
        <p14:creationId xmlns:p14="http://schemas.microsoft.com/office/powerpoint/2010/main" val="7651530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mu.edu.sa/sites/default/files/field/1_4.jpg"/>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701800"/>
            <a:ext cx="5181600" cy="3454400"/>
          </a:xfrm>
          <a:prstGeom prst="rect">
            <a:avLst/>
          </a:prstGeom>
          <a:noFill/>
          <a:ln>
            <a:noFill/>
          </a:ln>
        </p:spPr>
      </p:pic>
    </p:spTree>
    <p:extLst>
      <p:ext uri="{BB962C8B-B14F-4D97-AF65-F5344CB8AC3E}">
        <p14:creationId xmlns:p14="http://schemas.microsoft.com/office/powerpoint/2010/main" val="31344636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TotalTime>
  <Words>8</Words>
  <Application>Microsoft Office PowerPoint</Application>
  <PresentationFormat>عرض على الشاشة (3:4)‏</PresentationFormat>
  <Paragraphs>4</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تدفق</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2015-04-01T08:12:01Z</dcterms:created>
  <dcterms:modified xsi:type="dcterms:W3CDTF">2015-04-01T08:15:44Z</dcterms:modified>
</cp:coreProperties>
</file>