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E2B036F-6685-48BC-A52A-9A17F7845C8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AF5B202-B5A0-4BB2-BEAF-0FD537788576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استخدام الموسوعات الحديثية والفقهية في البحوث الشرعية‎</a:t>
            </a:r>
            <a:endParaRPr lang="en-US" dirty="0"/>
          </a:p>
          <a:p>
            <a:r>
              <a:rPr lang="ar-SA" b="1" dirty="0"/>
              <a:t>     ضمن البرامج التدريبية المنفذة لمركز الجودة بكلية التربية ،  أقام المركز دورة تدريبية بعنوان (استخدام الموسوعات الحديثية والفقهية في البحوث الشرعية)  وذلك بالتعاون مع قسم الدراسات </a:t>
            </a:r>
            <a:r>
              <a:rPr lang="ar-SA" b="1" dirty="0" err="1"/>
              <a:t>الاسلامية</a:t>
            </a:r>
            <a:r>
              <a:rPr lang="ar-SA" b="1" dirty="0"/>
              <a:t>  لجميع أعضاء هيئة التدريس بالكلية .</a:t>
            </a:r>
            <a:endParaRPr lang="en-US" dirty="0"/>
          </a:p>
          <a:p>
            <a:r>
              <a:rPr lang="ar-SA" b="1" dirty="0"/>
              <a:t>في بداية البرنامج تحدث د. محمد سعيد شحاته  وأشار إلى أهمية البرمجيات في خدمة العلوم الشرعية ، ثم استعراض لمحتوى الموسوعة وكيفية توظيفها في جمع المادة العلمية  ،</a:t>
            </a:r>
            <a:endParaRPr lang="en-US" dirty="0"/>
          </a:p>
          <a:p>
            <a:r>
              <a:rPr lang="ar-SA" b="1" dirty="0"/>
              <a:t>بعدها تناول </a:t>
            </a:r>
            <a:r>
              <a:rPr lang="ar-SA" b="1" dirty="0" err="1"/>
              <a:t>د.محيي</a:t>
            </a:r>
            <a:r>
              <a:rPr lang="ar-SA" b="1" dirty="0"/>
              <a:t> الدين </a:t>
            </a:r>
            <a:r>
              <a:rPr lang="ar-SA" b="1" dirty="0" err="1"/>
              <a:t>أبوالهول</a:t>
            </a:r>
            <a:r>
              <a:rPr lang="ar-SA" b="1" dirty="0"/>
              <a:t> الشرح والتفصيل  للبرنامج ، وأشار  إلى عدد </a:t>
            </a:r>
            <a:r>
              <a:rPr lang="ar-SA" b="1" dirty="0" err="1"/>
              <a:t>محاورأبرزها</a:t>
            </a:r>
            <a:r>
              <a:rPr lang="ar-SA" b="1" dirty="0"/>
              <a:t> :</a:t>
            </a:r>
            <a:endParaRPr lang="en-US" dirty="0"/>
          </a:p>
          <a:p>
            <a:r>
              <a:rPr lang="ar-SA" b="1" dirty="0"/>
              <a:t>-   البرامج المختصة بكتب الجرح والتعديل .</a:t>
            </a:r>
            <a:endParaRPr lang="en-US" dirty="0"/>
          </a:p>
          <a:p>
            <a:r>
              <a:rPr lang="ar-SA" b="1" dirty="0"/>
              <a:t>-   البرامج المختصة بتخريج الحديث .</a:t>
            </a:r>
            <a:endParaRPr lang="en-US" dirty="0"/>
          </a:p>
          <a:p>
            <a:r>
              <a:rPr lang="ar-SA" b="1" dirty="0"/>
              <a:t>-   البرامج المختصة بشروح الحديث .</a:t>
            </a:r>
            <a:endParaRPr lang="en-US" dirty="0"/>
          </a:p>
          <a:p>
            <a:r>
              <a:rPr lang="ar-SA" b="1" dirty="0"/>
              <a:t>-   البرامج المختصة بمصطلح الحديث .</a:t>
            </a:r>
            <a:endParaRPr lang="en-US" dirty="0"/>
          </a:p>
          <a:p>
            <a:r>
              <a:rPr lang="ar-SA" b="1" dirty="0"/>
              <a:t>-   البرامج المختصة بالأحاديث الضعيفة والموضوعة .</a:t>
            </a:r>
            <a:endParaRPr lang="en-US" dirty="0"/>
          </a:p>
          <a:p>
            <a:r>
              <a:rPr lang="ar-SA" b="1" dirty="0"/>
              <a:t>-   البرامج المختصة بالأحاديث القدسية .</a:t>
            </a:r>
            <a:endParaRPr lang="en-US" dirty="0"/>
          </a:p>
          <a:p>
            <a:r>
              <a:rPr lang="ar-SA" b="1" dirty="0"/>
              <a:t>-   البرامج المختصة بالوصايا النبوية .</a:t>
            </a:r>
            <a:endParaRPr lang="en-US" dirty="0"/>
          </a:p>
          <a:p>
            <a:r>
              <a:rPr lang="ar-SA" b="1" dirty="0"/>
              <a:t>    وقد صاحب ذلك عرض لأبرز </a:t>
            </a:r>
            <a:r>
              <a:rPr lang="ar-SA" b="1" dirty="0" err="1"/>
              <a:t>الأمثله</a:t>
            </a:r>
            <a:r>
              <a:rPr lang="ar-SA" b="1" dirty="0"/>
              <a:t> التطبيقية على برنامج الفقهي ومحتواه من معلومات وأسانيد ووسائل ومصادر تثري البحث الفقهي .</a:t>
            </a:r>
            <a:endParaRPr lang="en-US" dirty="0"/>
          </a:p>
          <a:p>
            <a:r>
              <a:rPr lang="ar-SA" b="1" dirty="0"/>
              <a:t>وفي الختام  ذكر رئيس مركز وحدة الجودة </a:t>
            </a:r>
            <a:r>
              <a:rPr lang="ar-SA" b="1" dirty="0" err="1"/>
              <a:t>د.عبدالحكيم</a:t>
            </a:r>
            <a:r>
              <a:rPr lang="ar-SA" b="1" dirty="0"/>
              <a:t> رضوان  أهمية مثل هذه البرامج  ودورها في التنمية المهنية وقدم الشكر لجميع الأعضاء والعضوات على الحضور الطيب والتفاعل مع المتحدثين  وإثراء الدورة في المدخلات الفاعلة وبالله التوفيق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589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DSC_0272moh1111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24744"/>
            <a:ext cx="5976664" cy="36377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893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8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2015-03-30T07:14:23Z</dcterms:created>
  <dcterms:modified xsi:type="dcterms:W3CDTF">2015-03-30T07:15:28Z</dcterms:modified>
</cp:coreProperties>
</file>