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6A740EA-C609-43A1-9236-174BF08DE2C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A2CCB5-BCAE-4974-8EC5-A0B723E2330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/>
              <a:t>اللقاء الختامي لقسم العلوم التربوية بكلية التربية بالزلفي للعام الجامعي 1434-</a:t>
            </a:r>
            <a:r>
              <a:rPr lang="ar-SA" b="1" dirty="0" err="1"/>
              <a:t>1435ه</a:t>
            </a:r>
            <a:r>
              <a:rPr lang="ar-SA" b="1" dirty="0"/>
              <a:t>ـ.</a:t>
            </a:r>
            <a:endParaRPr lang="en-US" dirty="0"/>
          </a:p>
          <a:p>
            <a:r>
              <a:rPr lang="ar-SA" b="1" dirty="0"/>
              <a:t>تحت رعاية عميد كلية التربية بالزلفي الدكتور عبدالله بن خليفه </a:t>
            </a:r>
            <a:r>
              <a:rPr lang="ar-SA" b="1" dirty="0" err="1"/>
              <a:t>السويكت</a:t>
            </a:r>
            <a:r>
              <a:rPr lang="ar-SA" b="1" dirty="0"/>
              <a:t> أقام قسم العلوم التربوية يوم الثلاثاء 5/8/</a:t>
            </a:r>
            <a:r>
              <a:rPr lang="ar-SA" b="1" dirty="0" err="1"/>
              <a:t>1435ه</a:t>
            </a:r>
            <a:r>
              <a:rPr lang="ar-SA" b="1" dirty="0"/>
              <a:t>ـ بقاعة الجودة لأقسام الطلاب وقاعة التدريب بأقسام الطالبات اللقاء الختامي لقسم العلوم التربوية مع أعضائه ومنسوبيه، حضر اللقاء سعادة وكيل الكلية لشؤون التعليمية ، و وكيل الكلية لشؤون الطلاب وسعادة رئيس قسم اللغة </a:t>
            </a:r>
            <a:r>
              <a:rPr lang="ar-SA" b="1" dirty="0" err="1"/>
              <a:t>الانجليزية</a:t>
            </a:r>
            <a:r>
              <a:rPr lang="ar-SA" b="1" dirty="0"/>
              <a:t> افتتح </a:t>
            </a:r>
            <a:r>
              <a:rPr lang="ar-SA" b="1" dirty="0" err="1"/>
              <a:t>اللقاءرئيس</a:t>
            </a:r>
            <a:r>
              <a:rPr lang="ar-SA" b="1" dirty="0"/>
              <a:t> قسم العلوم التربوية الدكتور عبدالله بن عواد الحربي </a:t>
            </a:r>
            <a:r>
              <a:rPr lang="ar-SA" b="1" dirty="0" err="1"/>
              <a:t>واشار</a:t>
            </a:r>
            <a:r>
              <a:rPr lang="ar-SA" b="1" dirty="0"/>
              <a:t> في حديثه إلى إنجازات الأعضاء في القسم سواء من حيث أنشطة التدريس والتفاعل مع الطلاب والطالبات والمشاركة في أنشطة الكلية،  وذكر أن النجاح الذي لحق بالقسم كان عنوان </a:t>
            </a:r>
            <a:r>
              <a:rPr lang="ar-SA" b="1" dirty="0" err="1"/>
              <a:t>اًللعمل</a:t>
            </a:r>
            <a:r>
              <a:rPr lang="ar-SA" b="1" dirty="0"/>
              <a:t> الجماعي والتعاون بين أعضائه والعمل في فريق واحد، وأرجع الشكر والتقدير إلى سعادة عميد الكلية  ووكلاءها ورؤساء </a:t>
            </a:r>
            <a:r>
              <a:rPr lang="ar-SA" b="1" dirty="0" err="1"/>
              <a:t>الاقسام</a:t>
            </a:r>
            <a:r>
              <a:rPr lang="ar-SA" b="1" dirty="0"/>
              <a:t> جميعاً لأنهم أهل النجاح، ثم أناب سعادته الدكتورة أحلام عبدالعظيم مبروك منسقة القسم بتسليم شهادات التقدير لعضوات هيئة التدريس بأقسام الطالبات ، ثم قدم سعادته شهادات التقدير لأعضاء هيئة التدريس بأقسام الطلاب بمشاركة وكلاء الكلية.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822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69415"/>
            <a:ext cx="5274310" cy="3519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842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97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2015-04-01T07:09:32Z</dcterms:created>
  <dcterms:modified xsi:type="dcterms:W3CDTF">2015-04-01T07:10:29Z</dcterms:modified>
</cp:coreProperties>
</file>