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A06F84-E4DA-4D24-BCE3-DA934531033E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E88494-AB37-407F-9B2F-852B03D2E632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A06F84-E4DA-4D24-BCE3-DA934531033E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E88494-AB37-407F-9B2F-852B03D2E63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A06F84-E4DA-4D24-BCE3-DA934531033E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E88494-AB37-407F-9B2F-852B03D2E63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A06F84-E4DA-4D24-BCE3-DA934531033E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E88494-AB37-407F-9B2F-852B03D2E63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A06F84-E4DA-4D24-BCE3-DA934531033E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E88494-AB37-407F-9B2F-852B03D2E632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A06F84-E4DA-4D24-BCE3-DA934531033E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E88494-AB37-407F-9B2F-852B03D2E63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A06F84-E4DA-4D24-BCE3-DA934531033E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E88494-AB37-407F-9B2F-852B03D2E63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A06F84-E4DA-4D24-BCE3-DA934531033E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E88494-AB37-407F-9B2F-852B03D2E63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A06F84-E4DA-4D24-BCE3-DA934531033E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E88494-AB37-407F-9B2F-852B03D2E632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A06F84-E4DA-4D24-BCE3-DA934531033E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E88494-AB37-407F-9B2F-852B03D2E63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A06F84-E4DA-4D24-BCE3-DA934531033E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E88494-AB37-407F-9B2F-852B03D2E632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2A06F84-E4DA-4D24-BCE3-DA934531033E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BE88494-AB37-407F-9B2F-852B03D2E632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20000"/>
          </a:bodyPr>
          <a:lstStyle/>
          <a:p>
            <a:r>
              <a:rPr lang="ar-SA" b="1" dirty="0"/>
              <a:t>   </a:t>
            </a:r>
            <a:r>
              <a:rPr lang="ar-SA" dirty="0"/>
              <a:t>احتفاء كلية التربية بالزلفي باليوم الوطني 84</a:t>
            </a:r>
            <a:endParaRPr lang="en-US" dirty="0"/>
          </a:p>
          <a:p>
            <a:r>
              <a:rPr lang="ar-SA" b="1" dirty="0"/>
              <a:t>أقامت كلية التربية بمحافظة الزلفي حفلاً بمناسبة اليوم الرابع والثمانين لتوحيد المملكة العربية السعودية , وذلك بحضور وكلاء الكلية ورؤساء </a:t>
            </a:r>
            <a:r>
              <a:rPr lang="ar-SA" b="1" dirty="0" err="1"/>
              <a:t>الاقسام</a:t>
            </a:r>
            <a:r>
              <a:rPr lang="ar-SA" b="1" dirty="0"/>
              <a:t>  والوحدات وأعضاء هيئة التدريس والموظفين في قاعة التشريفات بمجمع الكليات , وقد تخلل الحفل عرضٌ مرئيٌ عن اليوم الوطني يحكي السيرة المظفرة لملوك المملكة , صاحبه عرضٌ لأهم المشاركات الوطنية من تصاميم ورسومات وصور للطلاب المشاركين , واطلاع على اللوحات الخاصة  بالمعلومات المهمة عن تاريخ المملكة وتوحيدها التي أعدت لهذه المناسبة ومناقشتها .</a:t>
            </a:r>
            <a:endParaRPr lang="en-US" dirty="0"/>
          </a:p>
          <a:p>
            <a:r>
              <a:rPr lang="ar-SA" b="1" dirty="0"/>
              <a:t>بعد ذلك تفضل الجميع بتقطيع التورتة المعدة لهذه المناسبة , ثم عبروا عن حبهم للوطن من خلال كتابتهم باللوحة المخصصة لذلك والتي تطلب من الزوار أن يتفضلوا بإهداء مشاعرهم للوطن وكتابتها والتوقيع عليها.</a:t>
            </a:r>
            <a:endParaRPr lang="en-US" dirty="0"/>
          </a:p>
          <a:p>
            <a:r>
              <a:rPr lang="ar-SA" b="1" dirty="0"/>
              <a:t>     بعد انتهاء هذا اللقاء , تم نقل جميع اللوحات الخاصة باليوم الوطني إلى مدخل الطلاب ليتسنى لهم المشاركة بتعبيرهم عن حبهم لوطنهم وتجديد معلوماتهم عنه 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00029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فهرس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845" y="132715"/>
            <a:ext cx="5274310" cy="65925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032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0</Words>
  <Application>Microsoft Office PowerPoint</Application>
  <PresentationFormat>عرض على الشاشة (3:4)‏</PresentationFormat>
  <Paragraphs>4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2015-04-01T06:43:20Z</dcterms:created>
  <dcterms:modified xsi:type="dcterms:W3CDTF">2015-04-01T06:44:04Z</dcterms:modified>
</cp:coreProperties>
</file>