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028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11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15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330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381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864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807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73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05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612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058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8C578-9623-4CAF-B8EE-48EB2B3A724B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5D61D-2829-4B5A-879C-70C9AD89F7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1168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أقامت كلية التربية بالزلفي حلقة نقاش  بعنوان "صور من الأخلاق المذمومة</a:t>
            </a:r>
            <a:r>
              <a:rPr lang="en-US" b="1" dirty="0"/>
              <a:t> </a:t>
            </a:r>
            <a:r>
              <a:rPr lang="en-US" b="1" dirty="0" smtClean="0"/>
              <a:t>“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ar-SA" b="1" i="1" dirty="0" err="1"/>
              <a:t>اقامت</a:t>
            </a:r>
            <a:r>
              <a:rPr lang="ar-SA" b="1" i="1" dirty="0"/>
              <a:t> وحدة التوجيه </a:t>
            </a:r>
            <a:r>
              <a:rPr lang="ar-SA" b="1" i="1" dirty="0" err="1"/>
              <a:t>والارشاد</a:t>
            </a:r>
            <a:r>
              <a:rPr lang="ar-SA" b="1" i="1" dirty="0"/>
              <a:t> الأكاديمي بالتعاون مع مركز التوجيه والإرشاد الطلابي بكلية التربية بالزلفي بالجامعة حلقة نقاش بعنوان ( صور من الأخلاق المذمومة</a:t>
            </a:r>
            <a:r>
              <a:rPr lang="en-US" b="1" i="1" dirty="0"/>
              <a:t> ) </a:t>
            </a:r>
            <a:br>
              <a:rPr lang="en-US" b="1" i="1" dirty="0"/>
            </a:br>
            <a:r>
              <a:rPr lang="ar-SA" b="1" i="1" dirty="0"/>
              <a:t>حاضر فيها كل من د. عبد العزيز بن أحمد </a:t>
            </a:r>
            <a:r>
              <a:rPr lang="ar-SA" b="1" i="1" dirty="0" err="1"/>
              <a:t>العليوي</a:t>
            </a:r>
            <a:r>
              <a:rPr lang="ar-SA" b="1" i="1" dirty="0"/>
              <a:t> أستاذ الفقه المشارك والدكتور محمد سيد شحاته أستاذ الحديث وعلومه المشارك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وحضر عدد من أساتذة الكلية ووكيل الكلية لشئون الطلاب وعدد كبير من الطلاب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وافتتح الحلقة </a:t>
            </a:r>
            <a:r>
              <a:rPr lang="ar-SA" b="1" i="1" dirty="0" err="1"/>
              <a:t>د.محمد</a:t>
            </a:r>
            <a:r>
              <a:rPr lang="ar-SA" b="1" i="1" dirty="0"/>
              <a:t> شحاته رئيس وحدة الإرشاد الطلابي ورحب بالحضور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وتحدث عن خطورة الأخلاق المذمومة علي الفرد والمجتمع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وعلي طلاب العلم خصوصا ثم ذكر عددا من الأخلاق التي ذمها الإسلام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ثم تحدث د. </a:t>
            </a:r>
            <a:r>
              <a:rPr lang="ar-SA" b="1" i="1" dirty="0" err="1"/>
              <a:t>العليوي</a:t>
            </a:r>
            <a:r>
              <a:rPr lang="ar-SA" b="1" i="1" dirty="0"/>
              <a:t> عن الأخلاق المذمومة التي انتشرت من خلال ما جاء في </a:t>
            </a:r>
            <a:r>
              <a:rPr lang="ar-SA" b="1" i="1" dirty="0" err="1"/>
              <a:t>صورث</a:t>
            </a:r>
            <a:r>
              <a:rPr lang="ar-SA" b="1" i="1" dirty="0"/>
              <a:t> الحجرات كانتشار وسائل التواصل الاجتماعي كالشائعات والتي وجدت سوقا رائجة عند البعض</a:t>
            </a:r>
            <a:r>
              <a:rPr lang="en-US" b="1" i="1" dirty="0"/>
              <a:t> </a:t>
            </a:r>
            <a:br>
              <a:rPr lang="en-US" b="1" i="1" dirty="0"/>
            </a:br>
            <a:r>
              <a:rPr lang="ar-SA" b="1" i="1" dirty="0"/>
              <a:t>وتحدث عن خطورة الغش في الاختبارات وطول السهر الذي يتسبب في ضياع الفرائض وضياع صلاة الفجر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ثم ذكر الطلاب عددا من الصور المذمومة التي حذر منها </a:t>
            </a:r>
            <a:r>
              <a:rPr lang="ar-SA" b="1" i="1" dirty="0" err="1"/>
              <a:t>الاسلام</a:t>
            </a:r>
            <a:r>
              <a:rPr lang="ar-SA" b="1" i="1" dirty="0"/>
              <a:t> مثل اللعن والاستهزاء بالآخرين وعدم اهتمام بعض الطلاب بطلب العلم والتكاسل عن صلاة الجماعة</a:t>
            </a:r>
            <a:r>
              <a:rPr lang="en-US" b="1" i="1" dirty="0"/>
              <a:t/>
            </a:r>
            <a:br>
              <a:rPr lang="en-US" b="1" i="1" dirty="0"/>
            </a:br>
            <a:r>
              <a:rPr lang="ar-SA" b="1" i="1" dirty="0"/>
              <a:t>ثم اختتم حلقة النقاش رئيس وحدة الجود محمد شحاته الذي شكر الجامعة والكلية وعمادة </a:t>
            </a:r>
            <a:r>
              <a:rPr lang="ar-SA" b="1" i="1" dirty="0" err="1"/>
              <a:t>شوؤن</a:t>
            </a:r>
            <a:r>
              <a:rPr lang="ar-SA" b="1" i="1" dirty="0"/>
              <a:t> الطلاب ومركز التوجيه والإرشاد </a:t>
            </a:r>
            <a:r>
              <a:rPr lang="ar-SA" b="1" i="1" dirty="0" err="1"/>
              <a:t>الطابي</a:t>
            </a:r>
            <a:r>
              <a:rPr lang="ar-SA" b="1" i="1" dirty="0"/>
              <a:t> علي </a:t>
            </a:r>
            <a:r>
              <a:rPr lang="ar-SA" b="1" i="1" dirty="0" err="1"/>
              <a:t>اتاحة</a:t>
            </a:r>
            <a:r>
              <a:rPr lang="ar-SA" b="1" i="1" dirty="0"/>
              <a:t> مثل هذه الحلقات وشكر الحضور وشكر د. </a:t>
            </a:r>
            <a:r>
              <a:rPr lang="ar-SA" b="1" i="1" dirty="0" err="1"/>
              <a:t>العليوي</a:t>
            </a:r>
            <a:r>
              <a:rPr lang="ar-SA" b="1" i="1" dirty="0"/>
              <a:t> على محاضرته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973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content-files/IMG_408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92696"/>
            <a:ext cx="6608638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718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2015-04-01T05:31:14Z</dcterms:created>
  <dcterms:modified xsi:type="dcterms:W3CDTF">2015-04-01T05:33:03Z</dcterms:modified>
</cp:coreProperties>
</file>