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33DB3D4-A80F-4A4B-A602-27EF215A5735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780CB25-9D1C-4FFE-8ED9-49F5E95F9EBD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DB3D4-A80F-4A4B-A602-27EF215A5735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0CB25-9D1C-4FFE-8ED9-49F5E95F9EB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33DB3D4-A80F-4A4B-A602-27EF215A5735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ar-SA"/>
          </a:p>
        </p:txBody>
      </p:sp>
      <p:sp>
        <p:nvSpPr>
          <p:cNvPr id="7" name="مستطيل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1780CB25-9D1C-4FFE-8ED9-49F5E95F9EBD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DB3D4-A80F-4A4B-A602-27EF215A5735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780CB25-9D1C-4FFE-8ED9-49F5E95F9EBD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7" name="مستطيل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2" name="عنصر نائب للتاريخ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DB3D4-A80F-4A4B-A602-27EF215A5735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13" name="عنصر نائب لرقم الشريحة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1780CB25-9D1C-4FFE-8ED9-49F5E95F9EBD}" type="slidenum">
              <a:rPr lang="ar-SA" smtClean="0"/>
              <a:t>‹#›</a:t>
            </a:fld>
            <a:endParaRPr lang="ar-SA"/>
          </a:p>
        </p:txBody>
      </p:sp>
      <p:sp>
        <p:nvSpPr>
          <p:cNvPr id="14" name="عنصر نائب للتذييل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8" name="عنصر نائب للتاريخ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33DB3D4-A80F-4A4B-A602-27EF215A5735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780CB25-9D1C-4FFE-8ED9-49F5E95F9EBD}" type="slidenum">
              <a:rPr lang="ar-SA" smtClean="0"/>
              <a:t>‹#›</a:t>
            </a:fld>
            <a:endParaRPr lang="ar-SA"/>
          </a:p>
        </p:txBody>
      </p:sp>
      <p:sp>
        <p:nvSpPr>
          <p:cNvPr id="12" name="عنصر نائب للتذييل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33DB3D4-A80F-4A4B-A602-27EF215A5735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12" name="عنصر نائب لرقم الشريحة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780CB25-9D1C-4FFE-8ED9-49F5E95F9EBD}" type="slidenum">
              <a:rPr lang="ar-SA" smtClean="0"/>
              <a:t>‹#›</a:t>
            </a:fld>
            <a:endParaRPr lang="ar-SA"/>
          </a:p>
        </p:txBody>
      </p:sp>
      <p:sp>
        <p:nvSpPr>
          <p:cNvPr id="14" name="عنصر نائب للتذييل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ar-SA"/>
          </a:p>
        </p:txBody>
      </p:sp>
      <p:sp>
        <p:nvSpPr>
          <p:cNvPr id="16" name="عنصر نائب للنص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5" name="عنصر نائب للنص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DB3D4-A80F-4A4B-A602-27EF215A5735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780CB25-9D1C-4FFE-8ED9-49F5E95F9EB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DB3D4-A80F-4A4B-A602-27EF215A5735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780CB25-9D1C-4FFE-8ED9-49F5E95F9EB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DB3D4-A80F-4A4B-A602-27EF215A5735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780CB25-9D1C-4FFE-8ED9-49F5E95F9EBD}" type="slidenum">
              <a:rPr lang="ar-SA" smtClean="0"/>
              <a:t>‹#›</a:t>
            </a:fld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8" name="مستطيل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1" name="مستطيل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عنصر نائب للتاريخ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33DB3D4-A80F-4A4B-A602-27EF215A5735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13" name="عنصر نائب لرقم الشريحة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1780CB25-9D1C-4FFE-8ED9-49F5E95F9EBD}" type="slidenum">
              <a:rPr lang="ar-SA" smtClean="0"/>
              <a:t>‹#›</a:t>
            </a:fld>
            <a:endParaRPr lang="ar-SA"/>
          </a:p>
        </p:txBody>
      </p:sp>
      <p:sp>
        <p:nvSpPr>
          <p:cNvPr id="14" name="عنصر نائب للتذييل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33DB3D4-A80F-4A4B-A602-27EF215A5735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7" name="مستطيل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780CB25-9D1C-4FFE-8ED9-49F5E95F9EBD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r" rtl="1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r" rtl="1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r" rtl="1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r" rtl="1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r" rtl="1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r" rtl="1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r" rtl="1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r" rtl="1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SA" b="1" dirty="0"/>
              <a:t>أقامت كلية التربية بالزلفي ممثلة في وكالة الكلية للجودة والتطوير دورة تدريبية بعنوان :( استخدام مستندات جوجل )</a:t>
            </a:r>
            <a:endParaRPr lang="en-US" dirty="0"/>
          </a:p>
          <a:p>
            <a:r>
              <a:rPr lang="ar-SA" b="1" dirty="0"/>
              <a:t>قدمها سعادة الدكتور عبد الكريم بن ساجي الحربي رئيس قسم اللغة الإنجليزية بالكلية .</a:t>
            </a:r>
            <a:endParaRPr lang="en-US" dirty="0"/>
          </a:p>
          <a:p>
            <a:r>
              <a:rPr lang="ar-SA" b="1" dirty="0"/>
              <a:t>وذلك يومي الثلاثاء الموافق 10/2/</a:t>
            </a:r>
            <a:r>
              <a:rPr lang="ar-SA" b="1" dirty="0" err="1"/>
              <a:t>1436ه</a:t>
            </a:r>
            <a:r>
              <a:rPr lang="ar-SA" b="1" dirty="0"/>
              <a:t> ( باللغة الإنجليزية ) ، والثلاثاء الموافق 17/2/</a:t>
            </a:r>
            <a:r>
              <a:rPr lang="ar-SA" b="1" dirty="0" err="1"/>
              <a:t>1436ه</a:t>
            </a:r>
            <a:r>
              <a:rPr lang="ar-SA" b="1" dirty="0"/>
              <a:t>ـ ( باللغة العربية )</a:t>
            </a:r>
            <a:endParaRPr lang="en-US" dirty="0"/>
          </a:p>
          <a:p>
            <a:r>
              <a:rPr lang="ar-SA" b="1" dirty="0"/>
              <a:t>في قاعة التعليم الإلكتروني . وشارك فيها عدد كبير من أعضاء هيئة التدريس والإداريين .</a:t>
            </a:r>
            <a:endParaRPr lang="en-US" dirty="0"/>
          </a:p>
          <a:p>
            <a:r>
              <a:rPr lang="ar-SA" b="1" dirty="0"/>
              <a:t>وكان الهدف من الدورة هو التعريف بكيفية استخدام مستندات جوجل نظرا لأهميتها لأعضاء هيئة التدريس والإداريين في عملية المراسلات والاستبانات ومراجعة وتعديل البحوث العلمية وغيرها من الملفات .</a:t>
            </a:r>
            <a:endParaRPr lang="en-US" dirty="0"/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28251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C:\Users\7\Desktop\فهرس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4845" y="1451292"/>
            <a:ext cx="5274310" cy="39554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60937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لوان متوسطة">
  <a:themeElements>
    <a:clrScheme name="ألوان متوسطة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ألوان متوسطة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ألوان متوسطة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0</TotalTime>
  <Words>92</Words>
  <Application>Microsoft Office PowerPoint</Application>
  <PresentationFormat>عرض على الشاشة (3:4)‏</PresentationFormat>
  <Paragraphs>5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ألوان متوسطة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1</cp:revision>
  <dcterms:created xsi:type="dcterms:W3CDTF">2015-04-01T06:13:37Z</dcterms:created>
  <dcterms:modified xsi:type="dcterms:W3CDTF">2015-04-01T06:14:20Z</dcterms:modified>
</cp:coreProperties>
</file>