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A935F4-A265-44C1-B332-80533595A055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DBF121-C5D8-4439-9A7C-B068A0F3E2F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أقامت كلية التربية بالزلفي دورة تدريبية بعنوان " مهارات الحياة الجامعية "</a:t>
            </a:r>
            <a:endParaRPr lang="en-US" dirty="0"/>
          </a:p>
          <a:p>
            <a:r>
              <a:rPr lang="ar-SA" b="1" dirty="0"/>
              <a:t>ألقت الدكتورة / أمينة محمد عثمان دورة بعنوان (مهارات الحياة الجامعية) لطالبات كلية التربية بالزلفي (المبنى الإضافي) يوم </a:t>
            </a:r>
            <a:r>
              <a:rPr lang="ar-SA" b="1" dirty="0" err="1"/>
              <a:t>الأربعاء20</a:t>
            </a:r>
            <a:r>
              <a:rPr lang="ar-SA" b="1" dirty="0"/>
              <a:t>/5/</a:t>
            </a:r>
            <a:r>
              <a:rPr lang="ar-SA" b="1" dirty="0" err="1"/>
              <a:t>1436ه</a:t>
            </a:r>
            <a:r>
              <a:rPr lang="ar-SA" b="1" dirty="0"/>
              <a:t>ـ وقد  دار محور الحديث عن أهمية الحياة الجامعية ودورها في رسم ملامح مستقبلها, ونماذج لتنظيم الوقت, وبعض الأفكار الأساسية من أجل  حياة </a:t>
            </a:r>
            <a:r>
              <a:rPr lang="ar-SA" b="1" dirty="0" err="1"/>
              <a:t>اكاديمية</a:t>
            </a:r>
            <a:r>
              <a:rPr lang="ar-SA" b="1" dirty="0"/>
              <a:t> جامعية وكيف تجتاز الضغوط النفسية بخطوات بسيطة.</a:t>
            </a:r>
            <a:endParaRPr lang="en-US" dirty="0"/>
          </a:p>
          <a:p>
            <a:r>
              <a:rPr lang="ar-SA" b="1" dirty="0"/>
              <a:t>واختتمت حديثها بنصيحة قدمتها للطالبات وهي أن تتولى الطالبة جميع أعمالها بنفسها لتتمكن  من تطوير المهارات </a:t>
            </a:r>
            <a:r>
              <a:rPr lang="ar-SA" b="1" dirty="0" err="1"/>
              <a:t>الازمة</a:t>
            </a:r>
            <a:r>
              <a:rPr lang="ar-SA" b="1" dirty="0"/>
              <a:t>  لهذه المرحلة  وأن تبذل قصارى جهدها  في العلم والمعرفة  وأن تتعرف على  الأنظمة  واللوائح والقوانين الجامعية ولا تعتمد على التوصيات  والنقل  الشفهي غير الموثوق.</a:t>
            </a:r>
            <a:endParaRPr lang="en-US" dirty="0"/>
          </a:p>
          <a:p>
            <a:r>
              <a:rPr lang="ar-SA" b="1" dirty="0"/>
              <a:t>وحدة الإعلام (المبنى الإضافي)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399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content-files/SAM_094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7" y="1377632"/>
            <a:ext cx="5470525" cy="4102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0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36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2015-03-30T06:51:44Z</dcterms:created>
  <dcterms:modified xsi:type="dcterms:W3CDTF">2015-03-30T06:52:34Z</dcterms:modified>
</cp:coreProperties>
</file>