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05B81B06-8EB1-4C63-80E6-9BFDE133C38B}" type="datetimeFigureOut">
              <a:rPr lang="ar-SA" smtClean="0"/>
              <a:t>10/06/36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1FA45DBB-358A-458B-AF9A-CC3CDD812F3F}"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5B81B06-8EB1-4C63-80E6-9BFDE133C38B}"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FA45DBB-358A-458B-AF9A-CC3CDD812F3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5B81B06-8EB1-4C63-80E6-9BFDE133C38B}"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FA45DBB-358A-458B-AF9A-CC3CDD812F3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5B81B06-8EB1-4C63-80E6-9BFDE133C38B}"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FA45DBB-358A-458B-AF9A-CC3CDD812F3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05B81B06-8EB1-4C63-80E6-9BFDE133C38B}"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FA45DBB-358A-458B-AF9A-CC3CDD812F3F}"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5B81B06-8EB1-4C63-80E6-9BFDE133C38B}"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FA45DBB-358A-458B-AF9A-CC3CDD812F3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05B81B06-8EB1-4C63-80E6-9BFDE133C38B}" type="datetimeFigureOut">
              <a:rPr lang="ar-SA" smtClean="0"/>
              <a:t>10/06/36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1FA45DBB-358A-458B-AF9A-CC3CDD812F3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05B81B06-8EB1-4C63-80E6-9BFDE133C38B}" type="datetimeFigureOut">
              <a:rPr lang="ar-SA" smtClean="0"/>
              <a:t>10/06/36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1FA45DBB-358A-458B-AF9A-CC3CDD812F3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05B81B06-8EB1-4C63-80E6-9BFDE133C38B}" type="datetimeFigureOut">
              <a:rPr lang="ar-SA" smtClean="0"/>
              <a:t>10/06/36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1FA45DBB-358A-458B-AF9A-CC3CDD812F3F}"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5B81B06-8EB1-4C63-80E6-9BFDE133C38B}"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FA45DBB-358A-458B-AF9A-CC3CDD812F3F}"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05B81B06-8EB1-4C63-80E6-9BFDE133C38B}"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FA45DBB-358A-458B-AF9A-CC3CDD812F3F}"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5B81B06-8EB1-4C63-80E6-9BFDE133C38B}" type="datetimeFigureOut">
              <a:rPr lang="ar-SA" smtClean="0"/>
              <a:t>10/06/36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FA45DBB-358A-458B-AF9A-CC3CDD812F3F}"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fontScale="70000" lnSpcReduction="20000"/>
          </a:bodyPr>
          <a:lstStyle/>
          <a:p>
            <a:r>
              <a:rPr lang="ar-SA" dirty="0"/>
              <a:t>حصول الكلية على درع التميز</a:t>
            </a:r>
            <a:endParaRPr lang="en-US" dirty="0"/>
          </a:p>
          <a:p>
            <a:r>
              <a:rPr lang="ar-SA" dirty="0"/>
              <a:t>حصلت كلية التربية بالزلفي على درع التميز في مجال الأنشطة الطلابية للعام الثاني على التوالي ، جاء ذلك في الحفل الذي أقامته عمادة شؤون الطلاب بمناسبة اختتام أنشطة الجامعة للعام الجامعي : 1432/</a:t>
            </a:r>
            <a:r>
              <a:rPr lang="ar-SA" dirty="0" err="1"/>
              <a:t>1433ه</a:t>
            </a:r>
            <a:r>
              <a:rPr lang="ar-SA" dirty="0"/>
              <a:t>ـ  الذي تم برعاية من معالي مدير الجامعة الدكتور خالد بن سعد المقرن وبحضور سعادة وكيل الجامعة الدكتور عبدالرحمن الحقيل وعدد من عمداء الكليات </a:t>
            </a:r>
            <a:r>
              <a:rPr lang="ar-SA" dirty="0" err="1"/>
              <a:t>والعمادات</a:t>
            </a:r>
            <a:r>
              <a:rPr lang="ar-SA" dirty="0"/>
              <a:t> المساندة ومديري إدارات الجامعة وبعض من موظفي الجامعة  والدوائر الحكومية وجمع كبير من الطلاب ، حيث ألقيت عدد من الفقرات ، واختتم الحفل بكلمة لراعي الحفل</a:t>
            </a:r>
            <a:r>
              <a:rPr lang="en-US" dirty="0"/>
              <a:t>  </a:t>
            </a:r>
            <a:r>
              <a:rPr lang="ar-SA" dirty="0"/>
              <a:t>معالي مدير الجامعة الذي شكر فيه أبناءه الطلاب على حضورهم لهذا المحفل مشددا معاليه على أن الطالب هو عنصر النجاح بحضوره ومشاركته في الأنشطة وحث معاليه أبنائه الطلاب على الجمع بين التحصيل الدراسي والمشاركة في الأنشطة </a:t>
            </a:r>
            <a:r>
              <a:rPr lang="en-US" dirty="0"/>
              <a:t> </a:t>
            </a:r>
            <a:r>
              <a:rPr lang="ar-SA" dirty="0"/>
              <a:t>بعد ذلك كرمت العمادة المتميزين في الأنشطة للعام الجامعي 1432/</a:t>
            </a:r>
            <a:r>
              <a:rPr lang="ar-SA" dirty="0" err="1"/>
              <a:t>1433ه</a:t>
            </a:r>
            <a:r>
              <a:rPr lang="ar-SA" dirty="0"/>
              <a:t>ـ حيث شمل التكريم الكليات وأمناء النشاط والطلبة وشركاء النجاح في الأنشطة</a:t>
            </a:r>
            <a:r>
              <a:rPr lang="en-US" dirty="0"/>
              <a:t> .</a:t>
            </a:r>
          </a:p>
          <a:p>
            <a:r>
              <a:rPr lang="en-US" dirty="0"/>
              <a:t> </a:t>
            </a:r>
          </a:p>
          <a:p>
            <a:pPr marL="0" indent="0">
              <a:buNone/>
            </a:pPr>
            <a:endParaRPr lang="ar-SA" dirty="0"/>
          </a:p>
        </p:txBody>
      </p:sp>
    </p:spTree>
    <p:extLst>
      <p:ext uri="{BB962C8B-B14F-4D97-AF65-F5344CB8AC3E}">
        <p14:creationId xmlns:p14="http://schemas.microsoft.com/office/powerpoint/2010/main" val="2138989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20%D8%A7%D9%84%D9%83%D9%84%D9%8A%D8%A9.jpg"/>
          <p:cNvPicPr/>
          <p:nvPr/>
        </p:nvPicPr>
        <p:blipFill>
          <a:blip r:embed="rId2">
            <a:extLst>
              <a:ext uri="{28A0092B-C50C-407E-A947-70E740481C1C}">
                <a14:useLocalDpi xmlns:a14="http://schemas.microsoft.com/office/drawing/2010/main" val="0"/>
              </a:ext>
            </a:extLst>
          </a:blip>
          <a:srcRect/>
          <a:stretch>
            <a:fillRect/>
          </a:stretch>
        </p:blipFill>
        <p:spPr bwMode="auto">
          <a:xfrm>
            <a:off x="1738312" y="2036445"/>
            <a:ext cx="5667375" cy="2785110"/>
          </a:xfrm>
          <a:prstGeom prst="rect">
            <a:avLst/>
          </a:prstGeom>
          <a:noFill/>
          <a:ln>
            <a:noFill/>
          </a:ln>
        </p:spPr>
      </p:pic>
    </p:spTree>
    <p:extLst>
      <p:ext uri="{BB962C8B-B14F-4D97-AF65-F5344CB8AC3E}">
        <p14:creationId xmlns:p14="http://schemas.microsoft.com/office/powerpoint/2010/main" val="16895434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38</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2015-03-30T05:01:03Z</dcterms:created>
  <dcterms:modified xsi:type="dcterms:W3CDTF">2015-03-30T05:02:08Z</dcterms:modified>
</cp:coreProperties>
</file>