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AB499A-9BB5-429E-89AE-B11758A40199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9A6BD9-7CF0-482E-9E3F-92DA714091A4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ar-SA" b="1" dirty="0"/>
              <a:t>كيف تحدد مشروعك</a:t>
            </a:r>
            <a:endParaRPr lang="en-US" dirty="0"/>
          </a:p>
          <a:p>
            <a:r>
              <a:rPr lang="ar-SA" b="1" dirty="0"/>
              <a:t>         في ظل التعاون بين كلية التربية بالزلفي وبين ريادة الأعمال الوطني ، فقد تم عقد ورشة عمل بعنوان ( كيف تحدد فكرة مشروعك ) يوم الأحد الموافق 1/2/1436 هـ ، وقد أقامها سعادة الأستاذ فهد بن محمد </a:t>
            </a:r>
            <a:r>
              <a:rPr lang="ar-SA" b="1" dirty="0" err="1"/>
              <a:t>الهويشان</a:t>
            </a:r>
            <a:r>
              <a:rPr lang="ar-SA" b="1" dirty="0"/>
              <a:t>، وكان الهدف من هذه المحاضرة هي تعريف الطلاب بأهمية التوجه نحو مشروعات صغيرة بدل الانتظار للوظيفة الحكومية . فاتجاهات القيادة في المملكة العربية السعودية منصبة على تفعيل دور الشركات والمؤسسات الخاصة في التوظيف بدل انتظار العمل في القطاع الحكومي . وهذا من شأنه أن يفتح نطاقاً عريضاً جداً للمجتمع .</a:t>
            </a:r>
            <a:endParaRPr lang="en-US" dirty="0"/>
          </a:p>
          <a:p>
            <a:r>
              <a:rPr lang="ar-SA" b="1" dirty="0"/>
              <a:t>هذه الفكرة هي من ضمن الأفكار التي تسعى الكلية لتحقيقها وتدعمها في سياق الخدمة المجتمعية . وسيتم عقد مؤتمرات متتالية بإذن الله لمثل هذا الشأن بحيث تعم الفكرة بين الخريجين . والله ولي التوفيق,,،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568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451292"/>
            <a:ext cx="5274310" cy="3955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05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2fbf9588adee8bfc0d8f18a821fbefd3c2a329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تدفق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3</cp:revision>
  <dcterms:created xsi:type="dcterms:W3CDTF">2015-03-27T05:15:02Z</dcterms:created>
  <dcterms:modified xsi:type="dcterms:W3CDTF">2015-03-27T05:16:18Z</dcterms:modified>
</cp:coreProperties>
</file>