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652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535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29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678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452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42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245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730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053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972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623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970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3" name="Picture 5" descr="C:\Users\7\Desktop\وكالة الدراسات\اعلان دورة د. ماجدة حسام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310"/>
            <a:ext cx="9144000" cy="6856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21125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10</cp:revision>
  <dcterms:created xsi:type="dcterms:W3CDTF">2015-04-30T04:07:26Z</dcterms:created>
  <dcterms:modified xsi:type="dcterms:W3CDTF">2015-04-30T04:27:42Z</dcterms:modified>
</cp:coreProperties>
</file>