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82D3A0-2157-4FCA-B0D4-7124B50EF745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DEC9D8-AF0F-4899-B611-088DD9B2F61E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82D3A0-2157-4FCA-B0D4-7124B50EF745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DEC9D8-AF0F-4899-B611-088DD9B2F6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82D3A0-2157-4FCA-B0D4-7124B50EF745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DEC9D8-AF0F-4899-B611-088DD9B2F6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82D3A0-2157-4FCA-B0D4-7124B50EF745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DEC9D8-AF0F-4899-B611-088DD9B2F6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82D3A0-2157-4FCA-B0D4-7124B50EF745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DEC9D8-AF0F-4899-B611-088DD9B2F61E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82D3A0-2157-4FCA-B0D4-7124B50EF745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DEC9D8-AF0F-4899-B611-088DD9B2F6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82D3A0-2157-4FCA-B0D4-7124B50EF745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DEC9D8-AF0F-4899-B611-088DD9B2F6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82D3A0-2157-4FCA-B0D4-7124B50EF745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DEC9D8-AF0F-4899-B611-088DD9B2F6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82D3A0-2157-4FCA-B0D4-7124B50EF745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DEC9D8-AF0F-4899-B611-088DD9B2F61E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82D3A0-2157-4FCA-B0D4-7124B50EF745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DEC9D8-AF0F-4899-B611-088DD9B2F61E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82D3A0-2157-4FCA-B0D4-7124B50EF745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DEC9D8-AF0F-4899-B611-088DD9B2F61E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282D3A0-2157-4FCA-B0D4-7124B50EF745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3DEC9D8-AF0F-4899-B611-088DD9B2F61E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SA" dirty="0"/>
              <a:t>كلية التربية بالزلفي تنفذ دورة تدريبية بعنوان : تقرير البرنامج وفقا لمعايير الهيئة الوطنية للتقويم والاعتماد الأكاديمي</a:t>
            </a:r>
            <a:endParaRPr lang="en-US" dirty="0"/>
          </a:p>
          <a:p>
            <a:r>
              <a:rPr lang="ar-SA" dirty="0"/>
              <a:t>أقامت الكلية ممثلة بوكالة الكلية للجودة والتطوير دورة تدريبية بعنوان : تقرير البرنامج وفقا لمعايير الهيئة الوطنية للتقويم والاعتماد الأكاديمي قدمها الدكتور عبد الحكيم رضوان رئيس  مركز الجودة بالكلية، في قاعة الجودة بأقسام الطلاب مع الربط المباشر مع أقسام الطالبات . وشارك فيها عدد كبير من أعضاء هيئة التدريس بأقسام الطلاب والطالبات .وكان الهدف من الدورة هو إكساب المشاركين مجموعة من المعارف والمهارات لإعداد تقرير البرنامج بشكل فاعل ، إضافة إلي تطبيق المهارات المكتسبة عند إجراء عمليات كتابة تقرير البرنامج، وقد دار برنامج الدورة  حول مجموعة من المحاور منها: التعريف بالبرنامج ، التعريف بتقرير البرنامج ، استخدامات تقرير البرنامج ، مزايا تقرير البرنامج .وانتهى برنامج الدورة بتطبيق عملي لتقرير البرنامج</a:t>
            </a:r>
            <a:r>
              <a:rPr lang="en-US" dirty="0"/>
              <a:t> 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6070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1757362"/>
            <a:ext cx="4648200" cy="3343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32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d7ab6df3dd0670344d836cc6da634c5a84ad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4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2015-03-27T05:10:17Z</dcterms:created>
  <dcterms:modified xsi:type="dcterms:W3CDTF">2015-03-27T05:11:31Z</dcterms:modified>
</cp:coreProperties>
</file>