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4FA96E9-D12B-48BD-B9DD-3D128A05F3F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6CA6B4A-EE0C-408C-A071-33A3E89CBA9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ar-SA" dirty="0"/>
              <a:t>كلية التربية بالزلفي تنفذ دروة عن استخدام </a:t>
            </a:r>
            <a:r>
              <a:rPr lang="ar-SA" dirty="0" err="1"/>
              <a:t>الآيباد</a:t>
            </a:r>
            <a:r>
              <a:rPr lang="ar-SA" dirty="0"/>
              <a:t> في التعليم</a:t>
            </a:r>
            <a:endParaRPr lang="en-US" dirty="0"/>
          </a:p>
          <a:p>
            <a:r>
              <a:rPr lang="ar-SA" dirty="0"/>
              <a:t>أقامت الكلية ممثلة بوحدة التعليم الإلكتروني والتعلم عن بعد دورة استخدام </a:t>
            </a:r>
            <a:r>
              <a:rPr lang="ar-SA" dirty="0" err="1"/>
              <a:t>الأيباد</a:t>
            </a:r>
            <a:r>
              <a:rPr lang="ar-SA" dirty="0"/>
              <a:t> في التعليم بشكل احترافي , خلال الفترة المسائية في قاعة الجودة، وقد قامت بالتدريب مشرفة وحدة التعليم الإلكتروني والتعلم عن بعد في الكلية الأستاذة المدربة: منيرة عبدالعزيز البداح، وقد حضر هذه الدورة عدد يزيد على (14) عضو هيئة تدريس في الكلية.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530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96752"/>
            <a:ext cx="6165547" cy="35062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226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5cee8e9d325f369e0c463aab862acc4ed54a9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69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2015-03-27T05:07:30Z</dcterms:created>
  <dcterms:modified xsi:type="dcterms:W3CDTF">2015-03-27T05:08:47Z</dcterms:modified>
</cp:coreProperties>
</file>