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6529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5354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4972050" y="366188"/>
            <a:ext cx="1543050" cy="780203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514850" cy="78020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29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678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452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42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245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7307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0533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9724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623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9707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1" name="Picture 3" descr="C:\Users\7\Desktop\وكالة الدراسات\اعلان دورة امينة عثمان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6858000" cy="914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21125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8</cp:revision>
  <dcterms:created xsi:type="dcterms:W3CDTF">2015-04-30T04:07:26Z</dcterms:created>
  <dcterms:modified xsi:type="dcterms:W3CDTF">2015-04-30T04:25:01Z</dcterms:modified>
</cp:coreProperties>
</file>