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CB7105-4963-4F2F-B365-2BFD0F3DC82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CD0913-C24E-4D7D-AD7B-FC1EAB9EC71D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CB7105-4963-4F2F-B365-2BFD0F3DC82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CD0913-C24E-4D7D-AD7B-FC1EAB9EC71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CB7105-4963-4F2F-B365-2BFD0F3DC82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CD0913-C24E-4D7D-AD7B-FC1EAB9EC71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CB7105-4963-4F2F-B365-2BFD0F3DC82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CD0913-C24E-4D7D-AD7B-FC1EAB9EC71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CB7105-4963-4F2F-B365-2BFD0F3DC82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CD0913-C24E-4D7D-AD7B-FC1EAB9EC71D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CB7105-4963-4F2F-B365-2BFD0F3DC82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CD0913-C24E-4D7D-AD7B-FC1EAB9EC71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CB7105-4963-4F2F-B365-2BFD0F3DC82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CD0913-C24E-4D7D-AD7B-FC1EAB9EC71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CB7105-4963-4F2F-B365-2BFD0F3DC82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CD0913-C24E-4D7D-AD7B-FC1EAB9EC71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CB7105-4963-4F2F-B365-2BFD0F3DC82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CD0913-C24E-4D7D-AD7B-FC1EAB9EC71D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CB7105-4963-4F2F-B365-2BFD0F3DC82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CD0913-C24E-4D7D-AD7B-FC1EAB9EC71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CB7105-4963-4F2F-B365-2BFD0F3DC82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CD0913-C24E-4D7D-AD7B-FC1EAB9EC71D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4CB7105-4963-4F2F-B365-2BFD0F3DC82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9CD0913-C24E-4D7D-AD7B-FC1EAB9EC71D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b="1" dirty="0"/>
              <a:t>كلية التربية بالزلفي تنظم نادي رحيقي الفوتوغرافي</a:t>
            </a:r>
            <a:endParaRPr lang="en-US" dirty="0"/>
          </a:p>
          <a:p>
            <a:r>
              <a:rPr lang="ar-SA" b="1" dirty="0"/>
              <a:t>تحت رعاية سعادة عميد كلية التربية بالزلفي, الدكتور عبدالله خليفه </a:t>
            </a:r>
            <a:r>
              <a:rPr lang="ar-SA" b="1" dirty="0" err="1"/>
              <a:t>السويكت</a:t>
            </a:r>
            <a:r>
              <a:rPr lang="ar-SA" b="1" dirty="0"/>
              <a:t> تم افتتاح المعرض الأول لنادي رحيقي الفوتوغرافي والذي نظمته أمانة نشاط الطالبات بمشاركة طالبات من هواة التصوير.</a:t>
            </a:r>
            <a:endParaRPr lang="en-US" dirty="0"/>
          </a:p>
          <a:p>
            <a:r>
              <a:rPr lang="ar-SA" b="1" dirty="0"/>
              <a:t>وقد هدف نادي رحيقي الفوتوغرافي منذ تأسيسه </a:t>
            </a:r>
            <a:r>
              <a:rPr lang="ar-SA" b="1" dirty="0" err="1"/>
              <a:t>الى</a:t>
            </a:r>
            <a:r>
              <a:rPr lang="ar-SA" b="1" dirty="0"/>
              <a:t> صقل وتنمية مهارات الطالبات من خلال تقديم دورات أساسية ومتخصصة ومتقدمة في التصوير وبث روح العمل الجماعي بين الطالبات وإكسابهن الثقة بالنفس وذلك بإقامة معارض فنية تعرض إبداعات الطالبات.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5597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451292"/>
            <a:ext cx="5274310" cy="39554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58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e26bcf29c4bb5b5723eb31aee38a3504fa3a66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</TotalTime>
  <Words>75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2015-03-27T05:04:33Z</dcterms:created>
  <dcterms:modified xsi:type="dcterms:W3CDTF">2015-03-27T05:06:39Z</dcterms:modified>
</cp:coreProperties>
</file>