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7\Desktop\وكالة الدراسات\اعلان دورة  د. غادة المنس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766"/>
            <a:ext cx="9167258" cy="687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11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7</cp:revision>
  <dcterms:created xsi:type="dcterms:W3CDTF">2015-04-30T04:07:26Z</dcterms:created>
  <dcterms:modified xsi:type="dcterms:W3CDTF">2015-04-30T04:22:52Z</dcterms:modified>
</cp:coreProperties>
</file>