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D466-1334-4C7C-9F75-23870A1C38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2720-7CE3-4D67-AAB8-0F39C1129B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717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D466-1334-4C7C-9F75-23870A1C38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2720-7CE3-4D67-AAB8-0F39C1129B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95920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D466-1334-4C7C-9F75-23870A1C38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2720-7CE3-4D67-AAB8-0F39C1129B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01431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D466-1334-4C7C-9F75-23870A1C38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2720-7CE3-4D67-AAB8-0F39C1129B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5798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D466-1334-4C7C-9F75-23870A1C38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2720-7CE3-4D67-AAB8-0F39C1129B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3595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D466-1334-4C7C-9F75-23870A1C38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2720-7CE3-4D67-AAB8-0F39C1129B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27785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D466-1334-4C7C-9F75-23870A1C38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2720-7CE3-4D67-AAB8-0F39C1129B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12778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D466-1334-4C7C-9F75-23870A1C38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2720-7CE3-4D67-AAB8-0F39C1129B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99933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D466-1334-4C7C-9F75-23870A1C38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2720-7CE3-4D67-AAB8-0F39C1129B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86874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D466-1334-4C7C-9F75-23870A1C38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2720-7CE3-4D67-AAB8-0F39C1129B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74664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D466-1334-4C7C-9F75-23870A1C38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2720-7CE3-4D67-AAB8-0F39C1129B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4173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0D466-1334-4C7C-9F75-23870A1C38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A2720-7CE3-4D67-AAB8-0F39C1129B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5690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جديد فى جديد\البطاقة العلمية\جديد البطاقات ماجدة وايمان\بطاقة العضو باللغة العربية والإ نجليزية\ايمان\شريحة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9525"/>
            <a:ext cx="9001125" cy="683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907152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2015-04-11T11:50:57Z</dcterms:created>
  <dcterms:modified xsi:type="dcterms:W3CDTF">2015-04-11T11:51:20Z</dcterms:modified>
</cp:coreProperties>
</file>