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01/07/36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01/07/36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01/07/36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01/07/36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01/07/36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01/07/36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01/07/36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01/07/36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01/07/36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01/07/36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01/07/36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01/07/36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8760"/>
            <a:ext cx="6777318" cy="1731982"/>
          </a:xfrm>
        </p:spPr>
        <p:txBody>
          <a:bodyPr>
            <a:normAutofit fontScale="90000"/>
          </a:bodyPr>
          <a:lstStyle/>
          <a:p>
            <a:r>
              <a:rPr lang="ar-SA" sz="3600" b="1" dirty="0">
                <a:effectLst/>
              </a:rPr>
              <a:t>المجلس العلمي يوصي  بمعايير جديدة لترقية أعضاء هيئة التدريس بالجامعة والموافقة على اتصال علمي</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060848"/>
            <a:ext cx="7992888" cy="4596755"/>
          </a:xfrm>
        </p:spPr>
        <p:txBody>
          <a:bodyPr>
            <a:normAutofit fontScale="85000" lnSpcReduction="10000"/>
          </a:bodyPr>
          <a:lstStyle/>
          <a:p>
            <a:pPr rtl="0"/>
            <a:r>
              <a:rPr lang="ar-SA" dirty="0"/>
              <a:t> عقد المجلس العلمي بوكالة الجامعة للدراسات العليا والبحث العلمي اجتماعه التاسع عشر  والعشرين للعام الجامعي 1435/1436 هـ بتاريخ 17/5/1436هـ ،برئاسة سعادة الأستاذ الدكتور محمد بن عبدالله الشايع وكيل الجامعة للدراسات العليا والبحث العلمي و رئيس المجلس العلمي، والسادة أعضاء المجلس العلمي ، و أوضح سعادته أنه تمت مناقشة توصيات لجنة الترقيات بشأن معايير قبول النشر بالمجلات العلمية المحكمة للمتقدمين للترقية من السادة أعضاء هيئة التدريس بالجامعة على أن لا يقتصر نشر كل الانتاج العلمي على بلد واحد بما يضمن جودة البحوث المنشورة ،وأنه جاء اعتماد معالي مدير الجامعة الدكتور خالد بن سعد المقرن لتوصية المجلس العلمي بإضافة معيار جديد للنشر في المجلات العلمية وهو أن يتم النشر بما </a:t>
            </a:r>
            <a:r>
              <a:rPr lang="ar-SA" dirty="0" err="1"/>
              <a:t>لايقل</a:t>
            </a:r>
            <a:r>
              <a:rPr lang="ar-SA" dirty="0"/>
              <a:t> عن 50% ( نصف الانتاج العلمي) من الانتاج العلمي في المجلات السعودية أو الخليجية أو المجلات العالمية المصنفة في </a:t>
            </a:r>
            <a:r>
              <a:rPr lang="en-US" dirty="0"/>
              <a:t>ISI </a:t>
            </a:r>
            <a:r>
              <a:rPr lang="ar-SA" dirty="0"/>
              <a:t> أو </a:t>
            </a:r>
            <a:r>
              <a:rPr lang="en-US" dirty="0"/>
              <a:t>SCOPUS </a:t>
            </a:r>
            <a:r>
              <a:rPr lang="ar-SA" dirty="0"/>
              <a:t>، وللمجلس العلمي إضافة بعض المجلات المرموقة على ما ذكر ، ويستثني من ذلك الأبحاث المنشورة أو المقبولة للنشر قبل تاريخ انعقاد الجلسة ،كما أضاف سعادته أنه تمت الموافقة على </a:t>
            </a:r>
            <a:r>
              <a:rPr lang="ar-SA" dirty="0" err="1"/>
              <a:t>إتصال</a:t>
            </a:r>
            <a:r>
              <a:rPr lang="ar-SA" dirty="0"/>
              <a:t> علمي لدراسة اللغة الفرنسية للدكتور وجدي بن علي العمري تمهيداً لدراسة برنامج الغدد الصماء و أطفال الأنابيب في فرنسا ، والموافقة على الاتصال العلمي في برنامج تخصصية في التعليم الطبي للدكتور محمد بن عبدالله آل منصور ، وكذلك الموافقة على اتصال علمي للدكتور بدر بن على </a:t>
            </a:r>
            <a:r>
              <a:rPr lang="ar-SA" dirty="0" err="1"/>
              <a:t>المحمادي</a:t>
            </a:r>
            <a:r>
              <a:rPr lang="ar-SA"/>
              <a:t> للتخصص الدقيق في  أمراض الروماتيزم بمدينة الأمير سلطان الطبية العسكرية.</a:t>
            </a:r>
            <a:endParaRPr lang="en-US" dirty="0"/>
          </a:p>
        </p:txBody>
      </p:sp>
    </p:spTree>
    <p:extLst>
      <p:ext uri="{BB962C8B-B14F-4D97-AF65-F5344CB8AC3E}">
        <p14:creationId xmlns:p14="http://schemas.microsoft.com/office/powerpoint/2010/main" val="17575428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TotalTime>
  <Words>241</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المجلس العلمي يوصي  بمعايير جديدة لترقية أعضاء هيئة التدريس بالجامعة والموافقة على اتصال علمي</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cp:revision>
  <dcterms:created xsi:type="dcterms:W3CDTF">2015-02-10T13:06:57Z</dcterms:created>
  <dcterms:modified xsi:type="dcterms:W3CDTF">2015-04-19T09:18:24Z</dcterms:modified>
</cp:coreProperties>
</file>