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0EA9A96-0D6F-42D7-8AFE-3D8D47A3CED9}" type="datetimeFigureOut">
              <a:rPr lang="ar-SA" smtClean="0"/>
              <a:t>07/06/36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EF82DCA-8338-4A27-B5B4-EA9068F34330}"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0EA9A96-0D6F-42D7-8AFE-3D8D47A3CED9}"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0EA9A96-0D6F-42D7-8AFE-3D8D47A3CED9}"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0EA9A96-0D6F-42D7-8AFE-3D8D47A3CED9}"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30EA9A96-0D6F-42D7-8AFE-3D8D47A3CED9}"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30EA9A96-0D6F-42D7-8AFE-3D8D47A3CED9}"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EF82DCA-8338-4A27-B5B4-EA9068F34330}"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0EA9A96-0D6F-42D7-8AFE-3D8D47A3CED9}" type="datetimeFigureOut">
              <a:rPr lang="ar-SA" smtClean="0"/>
              <a:t>07/06/36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30EA9A96-0D6F-42D7-8AFE-3D8D47A3CED9}" type="datetimeFigureOut">
              <a:rPr lang="ar-SA" smtClean="0"/>
              <a:t>07/06/36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A9A96-0D6F-42D7-8AFE-3D8D47A3CED9}" type="datetimeFigureOut">
              <a:rPr lang="ar-SA" smtClean="0"/>
              <a:t>07/06/36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0EA9A96-0D6F-42D7-8AFE-3D8D47A3CED9}" type="datetimeFigureOut">
              <a:rPr lang="ar-SA" smtClean="0"/>
              <a:t>07/06/36</a:t>
            </a:fld>
            <a:endParaRPr lang="ar-SA"/>
          </a:p>
        </p:txBody>
      </p:sp>
      <p:sp>
        <p:nvSpPr>
          <p:cNvPr id="7" name="Slide Number Placeholder 6"/>
          <p:cNvSpPr>
            <a:spLocks noGrp="1"/>
          </p:cNvSpPr>
          <p:nvPr>
            <p:ph type="sldNum" sz="quarter" idx="12"/>
          </p:nvPr>
        </p:nvSpPr>
        <p:spPr/>
        <p:txBody>
          <a:bodyPr/>
          <a:lstStyle/>
          <a:p>
            <a:fld id="{AEF82DCA-8338-4A27-B5B4-EA9068F34330}"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0EA9A96-0D6F-42D7-8AFE-3D8D47A3CED9}" type="datetimeFigureOut">
              <a:rPr lang="ar-SA" smtClean="0"/>
              <a:t>07/06/36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AEF82DCA-8338-4A27-B5B4-EA9068F34330}"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0EA9A96-0D6F-42D7-8AFE-3D8D47A3CED9}" type="datetimeFigureOut">
              <a:rPr lang="ar-SA" smtClean="0"/>
              <a:t>07/06/36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EF82DCA-8338-4A27-B5B4-EA9068F34330}"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980728"/>
            <a:ext cx="8229600" cy="5577483"/>
          </a:xfrm>
        </p:spPr>
        <p:txBody>
          <a:bodyPr>
            <a:normAutofit fontScale="62500" lnSpcReduction="20000"/>
          </a:bodyPr>
          <a:lstStyle/>
          <a:p>
            <a:r>
              <a:rPr lang="ar-SA" b="1" dirty="0"/>
              <a:t>كلية التربية بالزلفي تنظم دوري كرة القدم لمجمع الكليات بالزلفي</a:t>
            </a:r>
            <a:endParaRPr lang="en-US" dirty="0"/>
          </a:p>
          <a:p>
            <a:r>
              <a:rPr lang="ar-SA" b="1" dirty="0"/>
              <a:t>حققت كلية العلوم بالزلفي بطولة كلية التربية المقامة ضمن منافسات دوري مجمع الكليات بالزلفي وأقيمت المباراة النهائية على شرف عميد كلية التربية بالزلفي في صالة إدارة التربية والتعليم بالزلفي حيث شهدت المباراة حضوراً جماهيرياً لافتاً وصف من المتابعين بالكثير حيث اكتظت صالة التربية والتعليم بالحضور من طلاب جامعة المجمعة .</a:t>
            </a:r>
            <a:endParaRPr lang="en-US" dirty="0"/>
          </a:p>
          <a:p>
            <a:r>
              <a:rPr lang="ar-SA" b="1" dirty="0"/>
              <a:t>يذكر أن البطولة أقيمت بنظام خروج المغلوب حيث </a:t>
            </a:r>
            <a:r>
              <a:rPr lang="ar-SA" b="1" dirty="0" err="1"/>
              <a:t>اوقعت</a:t>
            </a:r>
            <a:r>
              <a:rPr lang="ar-SA" b="1" dirty="0"/>
              <a:t> القرعة كلية العلوم والسنه التحضيرية مع كلية طب الأسنان تغلب فيها الأول وصعد لملاقاة كلية التربية الذي أوقعته القرعة مع كلية إدارة </a:t>
            </a:r>
            <a:r>
              <a:rPr lang="ar-SA" b="1" dirty="0" err="1"/>
              <a:t>الاعمال</a:t>
            </a:r>
            <a:r>
              <a:rPr lang="ar-SA" b="1" dirty="0"/>
              <a:t> قبل أن يكتسحه بالنتيجة و الأداء وبعدها تقابلت كلية التربية مع كلية العلوم والسنه التحضيرية على نهائي البطولة.</a:t>
            </a:r>
            <a:endParaRPr lang="en-US" dirty="0"/>
          </a:p>
          <a:p>
            <a:r>
              <a:rPr lang="ar-SA" b="1" dirty="0"/>
              <a:t>انطلقت المباراة بتمام الساعة الثامنة كما هو متفق عليه مسبقاً بحضور شرفي وجماهيري عالي للطرفين مع بداية المباراة تقدمت كلية التربية بالنتيجة من هدف مبكر ولكن استطاع لاعبو كلية العلوم من تعديل النتيجة والعودة مبكراً للمباراة بعدها تقدم لاعبو كلية العلوم بثلاثة مقابل هدفين وعليه انتهى الشوط الأول بهذه النتيجة.</a:t>
            </a:r>
            <a:endParaRPr lang="en-US" dirty="0"/>
          </a:p>
          <a:p>
            <a:r>
              <a:rPr lang="ar-SA" b="1" dirty="0"/>
              <a:t>في الشوط الثاني استطاعت كلية العلوم والسنه التحضيرية من توسيع الفارق بالأهداف وحسم لقب البطولة لهم.</a:t>
            </a:r>
            <a:endParaRPr lang="en-US" dirty="0"/>
          </a:p>
          <a:p>
            <a:r>
              <a:rPr lang="ar-SA" b="1" dirty="0"/>
              <a:t>مشاهدات من المباراة:</a:t>
            </a:r>
            <a:endParaRPr lang="en-US" dirty="0"/>
          </a:p>
          <a:p>
            <a:r>
              <a:rPr lang="ar-SA" b="1" dirty="0"/>
              <a:t>-حضور كثيف للجماهير .</a:t>
            </a:r>
            <a:endParaRPr lang="en-US" dirty="0"/>
          </a:p>
          <a:p>
            <a:r>
              <a:rPr lang="ar-SA" b="1" dirty="0"/>
              <a:t>-التشجيع كان من بداية المباراة إلى إطلاق صافرة النهاية .</a:t>
            </a:r>
            <a:endParaRPr lang="en-US" dirty="0"/>
          </a:p>
          <a:p>
            <a:r>
              <a:rPr lang="ar-SA" b="1" dirty="0"/>
              <a:t>-المباراة كانت بقيادة الحكم يوسف الفهيد أحد منسوبي العلاقات العامة والإعلام الجامعي .</a:t>
            </a:r>
            <a:endParaRPr lang="en-US" dirty="0"/>
          </a:p>
          <a:p>
            <a:r>
              <a:rPr lang="ar-SA" b="1" dirty="0"/>
              <a:t>-الروح الرياضية كانت هي المسيطرة على أجواء المباراة .</a:t>
            </a:r>
            <a:endParaRPr lang="en-US" dirty="0"/>
          </a:p>
          <a:p>
            <a:r>
              <a:rPr lang="ar-SA" b="1" dirty="0"/>
              <a:t>-أول من هنأ كلية العلوم والسنه التحضيرية هم منسوبو كلية التربية من طلاب وموظفين وأعضاء هيئة تدريس .</a:t>
            </a:r>
            <a:endParaRPr lang="en-US" dirty="0"/>
          </a:p>
          <a:p>
            <a:r>
              <a:rPr lang="ar-SA" b="1" dirty="0"/>
              <a:t>-أمين وحدة الأنشطة الطلابية بالكلية الأستاذ عمر </a:t>
            </a:r>
            <a:r>
              <a:rPr lang="ar-SA" b="1" dirty="0" err="1"/>
              <a:t>الخنيني</a:t>
            </a:r>
            <a:r>
              <a:rPr lang="ar-SA" b="1" dirty="0"/>
              <a:t> ومشرف النشاط الرياضي الأستاذ محمد السيف كانوا هم كلمة السر في نجاح هذه البطولة.</a:t>
            </a:r>
            <a:endParaRPr lang="en-US" dirty="0"/>
          </a:p>
          <a:p>
            <a:endParaRPr lang="ar-SA" dirty="0"/>
          </a:p>
        </p:txBody>
      </p:sp>
    </p:spTree>
    <p:extLst>
      <p:ext uri="{BB962C8B-B14F-4D97-AF65-F5344CB8AC3E}">
        <p14:creationId xmlns:p14="http://schemas.microsoft.com/office/powerpoint/2010/main" val="3153551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1672272"/>
            <a:ext cx="5274310" cy="3513455"/>
          </a:xfrm>
          <a:prstGeom prst="rect">
            <a:avLst/>
          </a:prstGeom>
          <a:noFill/>
          <a:ln>
            <a:noFill/>
          </a:ln>
        </p:spPr>
      </p:pic>
    </p:spTree>
    <p:extLst>
      <p:ext uri="{BB962C8B-B14F-4D97-AF65-F5344CB8AC3E}">
        <p14:creationId xmlns:p14="http://schemas.microsoft.com/office/powerpoint/2010/main" val="37946919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0c7791913e9a2674b9952ab50bd287cca94c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266</Words>
  <Application>Microsoft Office PowerPoint</Application>
  <PresentationFormat>عرض على الشاشة (3:4)‏</PresentationFormat>
  <Paragraphs>12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2015-03-27T05:01:59Z</dcterms:created>
  <dcterms:modified xsi:type="dcterms:W3CDTF">2015-03-27T05:03:25Z</dcterms:modified>
</cp:coreProperties>
</file>