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4E610B-5119-4BF3-AB4F-B065401D768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0A5C4C-13D9-4B49-BAB3-D2E8C941F61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395536" y="908720"/>
            <a:ext cx="8064896" cy="55446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ar-SA" b="1" dirty="0"/>
              <a:t>كلية التربية بالزلفي تقيم دورة عن الدراسة الذاتية للبرامج التعليمية</a:t>
            </a:r>
            <a:r>
              <a:rPr lang="ar-SA" dirty="0"/>
              <a:t>                   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ar-SA" b="1" dirty="0"/>
              <a:t>أقامت الكلية ممثلة بوكالة الكلية للجودة والتطوير دورة تدريبية بعنوان :( الدراسة الذاتية للبرامج التعليمية)، قدمها د. أسامة خميس، في قاعة الجودة بأقسام الطلاب مع الربط المباشر مع أقسام الطالبات . وشارك فيها عدد كبير من أعضاء هيئة التدريس بأقسام الطلاب والطالبات 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ar-SA" b="1" dirty="0"/>
              <a:t>وكان الهدف من برنامج الدورة : تدريب منسقي الجودة ببرامج الكلية على كيفية كتابة الدراسة الذاتية للبرنامج طبقاً للنموذج المعتمد من الهيئة الوطنية للتقويم والاعتماد الأكاديمي بالمملكة العربية السعودية، وقد دار برنامج الدورة  حول المحاور الآتية: تقرير الدراسة الذاتية للمؤسسة التعليمية ، على من تقع مسئولية الجودة؟ ، مبادئ ضمان الجودة ، النظام الداخلي للجودة ، أهمية الاعتماد ، معايير الاعتماد للهيئة الوطنية للتقويم والاعتماد الأكاديمي، الدراسة الذاتية ، أهداف الدراسة الذاتية ، الاستعدادات المطلوبة للقيام بالدراسة الذاتية ، الشروط الأربعة للعمل في الدراسة الذاتية ، طريقة تنفيذ الدراسة الذاتية ، خطوات إجراء الدراسة الذاتية ، مقاييس الدراسة الذاتية ، المقاييس الأحد عشر ، الحكم على الممارسات ، الأدلة والبراهين على الأداء ، دور أعضاء هيئة التدريس في التقويم الذاتي ، إعداد التقرير النهائي للدراسة الذاتية.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645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28800"/>
            <a:ext cx="5882208" cy="41608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6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20d2938ba35219bccb545dd4f5fa68ab752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10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2015-03-27T04:59:29Z</dcterms:created>
  <dcterms:modified xsi:type="dcterms:W3CDTF">2015-03-27T05:01:02Z</dcterms:modified>
</cp:coreProperties>
</file>