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83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8271E8C-1E25-421D-9418-5735008A1C8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3A51EFE-E82E-4C3F-8CC5-10512D59A5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1E8C-1E25-421D-9418-5735008A1C8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1EFE-E82E-4C3F-8CC5-10512D59A5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1E8C-1E25-421D-9418-5735008A1C8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1EFE-E82E-4C3F-8CC5-10512D59A5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1E8C-1E25-421D-9418-5735008A1C8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1EFE-E82E-4C3F-8CC5-10512D59A5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1E8C-1E25-421D-9418-5735008A1C8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1EFE-E82E-4C3F-8CC5-10512D59A5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1E8C-1E25-421D-9418-5735008A1C8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1EFE-E82E-4C3F-8CC5-10512D59A5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271E8C-1E25-421D-9418-5735008A1C8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A51EFE-E82E-4C3F-8CC5-10512D59A5F3}" type="slidenum">
              <a:rPr lang="ar-SA" smtClean="0"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8271E8C-1E25-421D-9418-5735008A1C8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3A51EFE-E82E-4C3F-8CC5-10512D59A5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1E8C-1E25-421D-9418-5735008A1C8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1EFE-E82E-4C3F-8CC5-10512D59A5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1E8C-1E25-421D-9418-5735008A1C8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1EFE-E82E-4C3F-8CC5-10512D59A5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1E8C-1E25-421D-9418-5735008A1C8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1EFE-E82E-4C3F-8CC5-10512D59A5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8271E8C-1E25-421D-9418-5735008A1C8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3A51EFE-E82E-4C3F-8CC5-10512D59A5F3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/>
                <a:ea typeface="Times New Roman"/>
              </a:rPr>
              <a:t>Workshop-Quality and Accreditation Standards in Academic Advising</a:t>
            </a:r>
            <a:r>
              <a:rPr lang="en-US" sz="3600" dirty="0">
                <a:latin typeface="Times New Roman"/>
                <a:ea typeface="Times New Roman"/>
              </a:rPr>
              <a:t/>
            </a:r>
            <a:br>
              <a:rPr lang="en-US" sz="3600" dirty="0">
                <a:latin typeface="Times New Roman"/>
                <a:ea typeface="Times New Roman"/>
              </a:rPr>
            </a:b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869160"/>
          </a:xfrm>
        </p:spPr>
        <p:txBody>
          <a:bodyPr>
            <a:normAutofit/>
          </a:bodyPr>
          <a:lstStyle/>
          <a:p>
            <a:pPr algn="just" rtl="0"/>
            <a:r>
              <a:rPr lang="en-US" dirty="0">
                <a:latin typeface="Times New Roman"/>
                <a:ea typeface="Times New Roman"/>
              </a:rPr>
              <a:t>Under the patronage of His Excellency (HE) the Dean Dr. Abdullah bin </a:t>
            </a:r>
            <a:r>
              <a:rPr lang="en-US" dirty="0" err="1">
                <a:latin typeface="Times New Roman"/>
                <a:ea typeface="Times New Roman"/>
              </a:rPr>
              <a:t>Khalifa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Suwaiket</a:t>
            </a:r>
            <a:r>
              <a:rPr lang="en-US" dirty="0">
                <a:latin typeface="Times New Roman"/>
                <a:ea typeface="Times New Roman"/>
              </a:rPr>
              <a:t>, the Quality Center organized  a workshop entitled-Quality and Accreditation Standards in Academic Advising- on Sunday, 23/03/1434 AH.</a:t>
            </a:r>
            <a:endParaRPr lang="en-US" sz="2400" dirty="0">
              <a:latin typeface="Times New Roman"/>
              <a:ea typeface="Times New Roman"/>
            </a:endParaRPr>
          </a:p>
          <a:p>
            <a:pPr algn="just" rtl="0"/>
            <a:r>
              <a:rPr lang="en-US" dirty="0">
                <a:latin typeface="Times New Roman"/>
                <a:ea typeface="Times New Roman"/>
              </a:rPr>
              <a:t> The workshop started with a speech by His Excellency Vice Dean of Studies and Development Dr. Rashid bin </a:t>
            </a:r>
            <a:r>
              <a:rPr lang="en-US" dirty="0" err="1">
                <a:latin typeface="Times New Roman"/>
                <a:ea typeface="Times New Roman"/>
              </a:rPr>
              <a:t>Hamoud</a:t>
            </a:r>
            <a:r>
              <a:rPr lang="en-US" dirty="0">
                <a:latin typeface="Times New Roman"/>
                <a:ea typeface="Times New Roman"/>
              </a:rPr>
              <a:t> Al-</a:t>
            </a:r>
            <a:r>
              <a:rPr lang="en-US" dirty="0" err="1">
                <a:latin typeface="Times New Roman"/>
                <a:ea typeface="Times New Roman"/>
              </a:rPr>
              <a:t>Thunayan</a:t>
            </a:r>
            <a:r>
              <a:rPr lang="en-US" dirty="0">
                <a:latin typeface="Times New Roman"/>
                <a:ea typeface="Times New Roman"/>
              </a:rPr>
              <a:t> who talked about academic advising and its importance to the students and highlighted the significance of education and guidance  for the university student.</a:t>
            </a:r>
            <a:endParaRPr lang="en-US" sz="2400" dirty="0">
              <a:latin typeface="Times New Roman"/>
              <a:ea typeface="Times New Roman"/>
            </a:endParaRPr>
          </a:p>
          <a:p>
            <a:pPr algn="just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64304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85000" lnSpcReduction="20000"/>
          </a:bodyPr>
          <a:lstStyle/>
          <a:p>
            <a:pPr algn="just" rtl="0"/>
            <a:r>
              <a:rPr lang="en-US" dirty="0">
                <a:latin typeface="Times New Roman"/>
                <a:ea typeface="Times New Roman"/>
              </a:rPr>
              <a:t> Dr. Abdullah bin </a:t>
            </a:r>
            <a:r>
              <a:rPr lang="en-US" dirty="0" err="1">
                <a:latin typeface="Times New Roman"/>
                <a:ea typeface="Times New Roman"/>
              </a:rPr>
              <a:t>Khalifa</a:t>
            </a:r>
            <a:r>
              <a:rPr lang="en-US" dirty="0">
                <a:latin typeface="Times New Roman"/>
                <a:ea typeface="Times New Roman"/>
              </a:rPr>
              <a:t>  </a:t>
            </a:r>
            <a:r>
              <a:rPr lang="en-US" dirty="0" err="1">
                <a:latin typeface="Times New Roman"/>
                <a:ea typeface="Times New Roman"/>
              </a:rPr>
              <a:t>Suwaiket</a:t>
            </a:r>
            <a:r>
              <a:rPr lang="en-US" dirty="0">
                <a:latin typeface="Times New Roman"/>
                <a:ea typeface="Times New Roman"/>
              </a:rPr>
              <a:t>, under whose patronage the event took place,  emphasized that the college needed to hold such workshops, given their importance  to students-male and female alike- because they are the target group for academic guidance, since guidance is one of the most significant  colleges services which can benefit students.</a:t>
            </a:r>
            <a:endParaRPr lang="en-US" sz="2400" dirty="0">
              <a:latin typeface="Times New Roman"/>
              <a:ea typeface="Times New Roman"/>
            </a:endParaRPr>
          </a:p>
          <a:p>
            <a:pPr algn="l" rtl="0"/>
            <a:r>
              <a:rPr lang="en-US" dirty="0">
                <a:latin typeface="Times New Roman"/>
                <a:ea typeface="Times New Roman"/>
              </a:rPr>
              <a:t>Then, the workshop started with Prof. </a:t>
            </a:r>
            <a:r>
              <a:rPr lang="en-US" dirty="0" err="1">
                <a:latin typeface="Times New Roman"/>
                <a:ea typeface="Times New Roman"/>
              </a:rPr>
              <a:t>Hamzah</a:t>
            </a:r>
            <a:r>
              <a:rPr lang="en-US" dirty="0">
                <a:latin typeface="Times New Roman"/>
                <a:ea typeface="Times New Roman"/>
              </a:rPr>
              <a:t> M , </a:t>
            </a:r>
            <a:r>
              <a:rPr lang="en-US" dirty="0" err="1">
                <a:latin typeface="Times New Roman"/>
                <a:ea typeface="Times New Roman"/>
              </a:rPr>
              <a:t>Ayasrah</a:t>
            </a:r>
            <a:r>
              <a:rPr lang="en-US" dirty="0">
                <a:latin typeface="Times New Roman"/>
                <a:ea typeface="Times New Roman"/>
              </a:rPr>
              <a:t> who covered several topics of the workshop, namely</a:t>
            </a:r>
            <a:br>
              <a:rPr lang="en-US" dirty="0">
                <a:latin typeface="Times New Roman"/>
                <a:ea typeface="Times New Roman"/>
              </a:rPr>
            </a:br>
            <a:r>
              <a:rPr lang="en-US" dirty="0">
                <a:latin typeface="Times New Roman"/>
                <a:ea typeface="Times New Roman"/>
              </a:rPr>
              <a:t> .The concept of Academic Advising</a:t>
            </a:r>
            <a:br>
              <a:rPr lang="en-US" dirty="0">
                <a:latin typeface="Times New Roman"/>
                <a:ea typeface="Times New Roman"/>
              </a:rPr>
            </a:br>
            <a:r>
              <a:rPr lang="en-US" dirty="0">
                <a:latin typeface="Times New Roman"/>
                <a:ea typeface="Times New Roman"/>
              </a:rPr>
              <a:t> .Functions of the Academic Advisor</a:t>
            </a:r>
            <a:br>
              <a:rPr lang="en-US" dirty="0">
                <a:latin typeface="Times New Roman"/>
                <a:ea typeface="Times New Roman"/>
              </a:rPr>
            </a:br>
            <a:r>
              <a:rPr lang="en-US" dirty="0">
                <a:latin typeface="Times New Roman"/>
                <a:ea typeface="Times New Roman"/>
              </a:rPr>
              <a:t> .Academic counseling skills</a:t>
            </a:r>
            <a:br>
              <a:rPr lang="en-US" dirty="0">
                <a:latin typeface="Times New Roman"/>
                <a:ea typeface="Times New Roman"/>
              </a:rPr>
            </a:br>
            <a:r>
              <a:rPr lang="en-US" dirty="0">
                <a:latin typeface="Times New Roman"/>
                <a:ea typeface="Times New Roman"/>
              </a:rPr>
              <a:t>- Targeted programs for the application of academic advising at the College of Education</a:t>
            </a:r>
            <a:endParaRPr lang="en-US" sz="2400" dirty="0">
              <a:latin typeface="Times New Roman"/>
              <a:ea typeface="Times New Roman"/>
            </a:endParaRPr>
          </a:p>
          <a:p>
            <a:pPr algn="just" rtl="0"/>
            <a:r>
              <a:rPr lang="en-US" dirty="0">
                <a:latin typeface="Times New Roman"/>
                <a:ea typeface="Times New Roman"/>
              </a:rPr>
              <a:t>Dr. </a:t>
            </a:r>
            <a:r>
              <a:rPr lang="en-US" dirty="0" err="1">
                <a:latin typeface="Times New Roman"/>
                <a:ea typeface="Times New Roman"/>
              </a:rPr>
              <a:t>Abdulhakim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Radwan</a:t>
            </a:r>
            <a:r>
              <a:rPr lang="en-US" dirty="0">
                <a:latin typeface="Times New Roman"/>
                <a:ea typeface="Times New Roman"/>
              </a:rPr>
              <a:t>, Head of the Center for Quality and the Quality Unit, in his turn, elaborated on a number of themes, such as</a:t>
            </a:r>
            <a:br>
              <a:rPr lang="en-US" dirty="0">
                <a:latin typeface="Times New Roman"/>
                <a:ea typeface="Times New Roman"/>
              </a:rPr>
            </a:br>
            <a:r>
              <a:rPr lang="en-US" dirty="0">
                <a:latin typeface="Times New Roman"/>
                <a:ea typeface="Times New Roman"/>
              </a:rPr>
              <a:t>. Goals of Academic Advising at the College of Education</a:t>
            </a:r>
            <a:br>
              <a:rPr lang="en-US" dirty="0">
                <a:latin typeface="Times New Roman"/>
                <a:ea typeface="Times New Roman"/>
              </a:rPr>
            </a:br>
            <a:r>
              <a:rPr lang="en-US" dirty="0">
                <a:latin typeface="Times New Roman"/>
                <a:ea typeface="Times New Roman"/>
              </a:rPr>
              <a:t>. International experiences in the quality of Academic Advising</a:t>
            </a:r>
            <a:endParaRPr lang="en-US" sz="2400" dirty="0">
              <a:latin typeface="Times New Roman"/>
              <a:ea typeface="Times New Roman"/>
            </a:endParaRPr>
          </a:p>
          <a:p>
            <a:pPr algn="just" rtl="0"/>
            <a:r>
              <a:rPr lang="en-US" dirty="0">
                <a:latin typeface="Times New Roman"/>
                <a:ea typeface="Times New Roman"/>
              </a:rPr>
              <a:t>.The College of Education Students’ views on the quality of Academic Advising</a:t>
            </a:r>
            <a:endParaRPr lang="en-US" sz="2400" dirty="0">
              <a:latin typeface="Times New Roman"/>
              <a:ea typeface="Times New Roman"/>
            </a:endParaRPr>
          </a:p>
          <a:p>
            <a:pPr algn="just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7859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://www.mu.edu.sa/sites/default/files/mu_standardDSC_062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6984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</TotalTime>
  <Words>29</Words>
  <Application>Microsoft Office PowerPoint</Application>
  <PresentationFormat>عرض على الشاشة (3:4)‏</PresentationFormat>
  <Paragraphs>7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حضري</vt:lpstr>
      <vt:lpstr>Workshop-Quality and Accreditation Standards in Academic Advising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Workshop-Quality and Accreditation Standards in Academic Advising</dc:title>
  <dc:creator>Mu</dc:creator>
  <cp:lastModifiedBy>Mu</cp:lastModifiedBy>
  <cp:revision>3</cp:revision>
  <dcterms:created xsi:type="dcterms:W3CDTF">2015-04-05T12:50:34Z</dcterms:created>
  <dcterms:modified xsi:type="dcterms:W3CDTF">2015-04-05T12:55:19Z</dcterms:modified>
</cp:coreProperties>
</file>