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667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93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512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843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4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165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118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00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137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03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FB5D-B3B6-4439-B9D0-A3A32576952C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4980-B5C5-4C8E-B2FB-2C19FCC132F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43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7\Desktop\عربي\دعوات\دعوة  معرض اللغة العربية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2196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2015-04-06T01:33:39Z</dcterms:created>
  <dcterms:modified xsi:type="dcterms:W3CDTF">2015-04-06T01:41:44Z</dcterms:modified>
</cp:coreProperties>
</file>