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02FA6C4-76C6-4DE8-B9C8-2D2B6ECCB6B3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C9A01A7-F972-465D-9908-F2F66C568C47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ar-SA" b="1" dirty="0"/>
              <a:t>كلية التربية بالزلفي تنظم حملة ( اشكرها )</a:t>
            </a:r>
            <a:endParaRPr lang="en-US" dirty="0"/>
          </a:p>
          <a:p>
            <a:r>
              <a:rPr lang="ar-SA" b="1" dirty="0"/>
              <a:t>    تمشياً مع خطة نشاط الطالبات للفصل الدراسي الثاني </a:t>
            </a:r>
            <a:r>
              <a:rPr lang="ar-SA" b="1" dirty="0" err="1"/>
              <a:t>1435ه</a:t>
            </a:r>
            <a:r>
              <a:rPr lang="ar-SA" b="1" dirty="0"/>
              <a:t>ـ نظمت أمانة النشاط الطلابي (حمله اشكرها ) والذي يهدف إلي إرشاد الطالبات لنعم الله علينا وحفظها والاستفادة من بقايا الأطعمة وعدم رميها </a:t>
            </a:r>
            <a:endParaRPr lang="en-US" dirty="0"/>
          </a:p>
          <a:p>
            <a:r>
              <a:rPr lang="ar-SA" b="1" dirty="0"/>
              <a:t>  وقد شارك في هذه الحملة قسم الحاسب والفيزياء والكيمياء والدراسات الإسلامية والاقتصاد المنزلي، وذلك عن طريق توزيع بعض المطويات وسلال لكل قسم لحفظ بقايا الأطعمة، ثم تم عرض </a:t>
            </a:r>
            <a:r>
              <a:rPr lang="ar-SA" b="1" dirty="0" err="1"/>
              <a:t>بروجكتر</a:t>
            </a:r>
            <a:r>
              <a:rPr lang="ar-SA" b="1" dirty="0"/>
              <a:t> لتوجيه الطالبات إلى حفظ النعمة، وكذلك أقيمت محاضرة بعنوان (أداب التعامل مع بقايا الأطعمة ) من إعداد الدكتورة نجوى موسى عضو هيئة التدريس بقسم الدراسات الإسلامية ، وقامت وحدة النشاط الطلابي بتوزيع صناديق لحفظ الأطعمة على مرافق الكلية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7661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857250"/>
            <a:ext cx="5274310" cy="514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24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8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2015-04-01T07:06:49Z</dcterms:created>
  <dcterms:modified xsi:type="dcterms:W3CDTF">2015-04-01T07:07:41Z</dcterms:modified>
</cp:coreProperties>
</file>