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802FA6C4-76C6-4DE8-B9C8-2D2B6ECCB6B3}" type="datetimeFigureOut">
              <a:rPr lang="ar-SA" smtClean="0"/>
              <a:t>12/06/36</a:t>
            </a:fld>
            <a:endParaRPr lang="ar-SA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2C9A01A7-F972-465D-9908-F2F66C568C47}" type="slidenum">
              <a:rPr lang="ar-SA" smtClean="0"/>
              <a:t>‹#›</a:t>
            </a:fld>
            <a:endParaRPr lang="ar-SA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FA6C4-76C6-4DE8-B9C8-2D2B6ECCB6B3}" type="datetimeFigureOut">
              <a:rPr lang="ar-SA" smtClean="0"/>
              <a:t>12/06/36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A01A7-F972-465D-9908-F2F66C568C47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FA6C4-76C6-4DE8-B9C8-2D2B6ECCB6B3}" type="datetimeFigureOut">
              <a:rPr lang="ar-SA" smtClean="0"/>
              <a:t>12/06/36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A01A7-F972-465D-9908-F2F66C568C47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FA6C4-76C6-4DE8-B9C8-2D2B6ECCB6B3}" type="datetimeFigureOut">
              <a:rPr lang="ar-SA" smtClean="0"/>
              <a:t>12/06/36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A01A7-F972-465D-9908-F2F66C568C47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FA6C4-76C6-4DE8-B9C8-2D2B6ECCB6B3}" type="datetimeFigureOut">
              <a:rPr lang="ar-SA" smtClean="0"/>
              <a:t>12/06/36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A01A7-F972-465D-9908-F2F66C568C47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FA6C4-76C6-4DE8-B9C8-2D2B6ECCB6B3}" type="datetimeFigureOut">
              <a:rPr lang="ar-SA" smtClean="0"/>
              <a:t>12/06/36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A01A7-F972-465D-9908-F2F66C568C47}" type="slidenum">
              <a:rPr lang="ar-SA" smtClean="0"/>
              <a:t>‹#›</a:t>
            </a:fld>
            <a:endParaRPr lang="ar-SA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FA6C4-76C6-4DE8-B9C8-2D2B6ECCB6B3}" type="datetimeFigureOut">
              <a:rPr lang="ar-SA" smtClean="0"/>
              <a:t>12/06/36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A01A7-F972-465D-9908-F2F66C568C47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FA6C4-76C6-4DE8-B9C8-2D2B6ECCB6B3}" type="datetimeFigureOut">
              <a:rPr lang="ar-SA" smtClean="0"/>
              <a:t>12/06/36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A01A7-F972-465D-9908-F2F66C568C47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FA6C4-76C6-4DE8-B9C8-2D2B6ECCB6B3}" type="datetimeFigureOut">
              <a:rPr lang="ar-SA" smtClean="0"/>
              <a:t>12/06/36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A01A7-F972-465D-9908-F2F66C568C47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FA6C4-76C6-4DE8-B9C8-2D2B6ECCB6B3}" type="datetimeFigureOut">
              <a:rPr lang="ar-SA" smtClean="0"/>
              <a:t>12/06/36</a:t>
            </a:fld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A01A7-F972-465D-9908-F2F66C568C47}" type="slidenum">
              <a:rPr lang="ar-SA" smtClean="0"/>
              <a:t>‹#›</a:t>
            </a:fld>
            <a:endParaRPr lang="ar-SA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FA6C4-76C6-4DE8-B9C8-2D2B6ECCB6B3}" type="datetimeFigureOut">
              <a:rPr lang="ar-SA" smtClean="0"/>
              <a:t>12/06/36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A01A7-F972-465D-9908-F2F66C568C47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802FA6C4-76C6-4DE8-B9C8-2D2B6ECCB6B3}" type="datetimeFigureOut">
              <a:rPr lang="ar-SA" smtClean="0"/>
              <a:t>12/06/36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2C9A01A7-F972-465D-9908-F2F66C568C47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1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27432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عنصر نائب للمحتوى 4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rmAutofit/>
          </a:bodyPr>
          <a:lstStyle/>
          <a:p>
            <a:r>
              <a:rPr lang="ar-SA" b="1" dirty="0"/>
              <a:t>كلية التربية بالزلفي تنظم حملة ( اشكرها )</a:t>
            </a:r>
            <a:endParaRPr lang="en-US" dirty="0"/>
          </a:p>
          <a:p>
            <a:r>
              <a:rPr lang="ar-SA" b="1" dirty="0"/>
              <a:t>    تمشياً مع خطة نشاط الطالبات للفصل الدراسي الثاني </a:t>
            </a:r>
            <a:r>
              <a:rPr lang="ar-SA" b="1" dirty="0" err="1"/>
              <a:t>1435ه</a:t>
            </a:r>
            <a:r>
              <a:rPr lang="ar-SA" b="1" dirty="0"/>
              <a:t>ـ نظمت أمانة النشاط الطلابي (حمله اشكرها ) والذي يهدف إلي إرشاد الطالبات لنعم الله علينا وحفظها والاستفادة من بقايا الأطعمة وعدم رميها </a:t>
            </a:r>
            <a:endParaRPr lang="en-US" dirty="0"/>
          </a:p>
          <a:p>
            <a:r>
              <a:rPr lang="ar-SA" b="1" dirty="0"/>
              <a:t>  وقد شارك في هذه الحملة قسم الحاسب والفيزياء والكيمياء والدراسات الإسلامية والاقتصاد المنزلي، وذلك عن طريق توزيع بعض المطويات وسلال لكل قسم لحفظ بقايا الأطعمة، ثم تم عرض </a:t>
            </a:r>
            <a:r>
              <a:rPr lang="ar-SA" b="1" dirty="0" err="1"/>
              <a:t>بروجكتر</a:t>
            </a:r>
            <a:r>
              <a:rPr lang="ar-SA" b="1" dirty="0"/>
              <a:t> لتوجيه الطالبات إلى حفظ النعمة، وكذلك أقيمت محاضرة بعنوان (أداب التعامل مع بقايا الأطعمة ) من إعداد الدكتورة نجوى موسى عضو هيئة التدريس بقسم الدراسات الإسلامية ، وقامت وحدة النشاط الطلابي بتوزيع صناديق لحفظ الأطعمة على مرافق الكلية .</a:t>
            </a:r>
            <a:endParaRPr lang="en-US" dirty="0"/>
          </a:p>
          <a:p>
            <a:pPr marL="0" indent="0">
              <a:buNone/>
            </a:pP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176612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 descr="C:\Users\7\Desktop\فهرس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4845" y="857250"/>
            <a:ext cx="5274310" cy="51435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22430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أوستن">
  <a:themeElements>
    <a:clrScheme name="أوستن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أوستن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أوستن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0</TotalTime>
  <Words>8</Words>
  <Application>Microsoft Office PowerPoint</Application>
  <PresentationFormat>عرض على الشاشة (3:4)‏</PresentationFormat>
  <Paragraphs>3</Paragraphs>
  <Slides>2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2</vt:i4>
      </vt:variant>
    </vt:vector>
  </HeadingPairs>
  <TitlesOfParts>
    <vt:vector size="3" baseType="lpstr">
      <vt:lpstr>أوستن</vt:lpstr>
      <vt:lpstr>عرض تقديمي في PowerPoint</vt:lpstr>
      <vt:lpstr>عرض تقديمي في PowerPoint</vt:lpstr>
    </vt:vector>
  </TitlesOfParts>
  <Company>AbdulMajeed Alutiwi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7</dc:creator>
  <cp:lastModifiedBy>7</cp:lastModifiedBy>
  <cp:revision>1</cp:revision>
  <dcterms:created xsi:type="dcterms:W3CDTF">2015-04-01T07:06:49Z</dcterms:created>
  <dcterms:modified xsi:type="dcterms:W3CDTF">2015-04-01T07:07:41Z</dcterms:modified>
</cp:coreProperties>
</file>