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CE5EEE-3FDD-4B64-8C1F-C3448A8D715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930380B-D474-40D3-8914-2A1845D99495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SA" b="1" dirty="0"/>
              <a:t>كلية التربية بالزلفي تقيم دورة بعنوان ( متطلبات ضمان الجودة والتقويم البرامجي</a:t>
            </a:r>
            <a:r>
              <a:rPr lang="en-US" b="1" dirty="0"/>
              <a:t>).</a:t>
            </a:r>
            <a:endParaRPr lang="en-US" dirty="0"/>
          </a:p>
          <a:p>
            <a:r>
              <a:rPr lang="ar-SA" b="1" dirty="0"/>
              <a:t>أقامت الكلية ممثلة بوكالة الكلية للجودة والتطوير دورة تدريبية بعنوان:(متطلبات ضمان الجودة والتقويم البرامجي ) قدمها كل من الدكتور عبدالله بن عواد الحربي وكيل الكلية للجودة والتطوير والدكتور أسامة خميس. في قاعة الجودة بأقسام الطلاب مع الربط المباشر مع أقسام الطالبات . وشارك فيها عدد كبير من أعضاء هيئة التدريس بأقسام الطلاب والطالبات .وتهدف هذه الدورة التعريف بمتطلبات ضمان جودة البرامج الأكاديمية ، وتنمية مهارات المشاركين في التخطيط لعمليات ضمان الجودة والتقويم البرامجي</a:t>
            </a:r>
            <a:r>
              <a:rPr lang="en-US" b="1" dirty="0"/>
              <a:t>. </a:t>
            </a:r>
            <a:endParaRPr lang="en-US" dirty="0"/>
          </a:p>
          <a:p>
            <a:r>
              <a:rPr lang="ar-SA" b="1" dirty="0"/>
              <a:t>وقد دار برنامج الدورة  حول مجموعة من المحاور </a:t>
            </a:r>
            <a:r>
              <a:rPr lang="ar-SA" b="1" dirty="0" err="1"/>
              <a:t>منها:التعريف</a:t>
            </a:r>
            <a:r>
              <a:rPr lang="ar-SA" b="1" dirty="0"/>
              <a:t> بالمصطلحات المهمة في مجال الجودة ، التخطيط للبرامج الدراسية وتوصيفها ، توصيف البرامج الدراسية ، رسالة البرنامج  ، مخرجات التعلم</a:t>
            </a:r>
            <a:r>
              <a:rPr lang="en-US" b="1" dirty="0"/>
              <a:t> learning outcomes </a:t>
            </a:r>
            <a:r>
              <a:rPr lang="ar-SA" b="1" dirty="0"/>
              <a:t>، مجالات نواتج التعلم في الإطار الوطني للمؤهلات، أنواع التقويم ، طرق تقويم مخرجات التعلم ، التعلم والتعليم ، المبادئ السبعة للتدريس الجيد ، تقويم البرنامج ، إدارة عمليات ضمان الجودة</a:t>
            </a:r>
            <a:r>
              <a:rPr lang="en-US" b="1" dirty="0"/>
              <a:t>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9195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5" y="1200150"/>
            <a:ext cx="4743450" cy="4457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06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ccf209b39d4c69a83c11c6e9799d7cde96d7e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95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2015-03-27T04:57:32Z</dcterms:created>
  <dcterms:modified xsi:type="dcterms:W3CDTF">2015-03-27T04:58:19Z</dcterms:modified>
</cp:coreProperties>
</file>