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20/06/36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20/06/36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20/06/36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20/06/36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43608" y="1268760"/>
            <a:ext cx="6777318" cy="1731982"/>
          </a:xfrm>
        </p:spPr>
        <p:txBody>
          <a:bodyPr>
            <a:normAutofit/>
          </a:bodyPr>
          <a:lstStyle/>
          <a:p>
            <a:r>
              <a:rPr lang="ar-SA" sz="3600" dirty="0">
                <a:effectLst/>
              </a:rPr>
              <a:t>توقيع مشروع عقد طباعة ونشر كتاب" إدارة التغيير الأسس والمنطلقات الفكرية"</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060848"/>
            <a:ext cx="7992888" cy="4596755"/>
          </a:xfrm>
        </p:spPr>
        <p:txBody>
          <a:bodyPr>
            <a:normAutofit lnSpcReduction="10000"/>
          </a:bodyPr>
          <a:lstStyle/>
          <a:p>
            <a:r>
              <a:rPr lang="ar-SA" dirty="0"/>
              <a:t>تم توقيع عقد مشروع طباعة ونشر كتاب" إدارة التغيير: الأسس والمنطلقات الفكرية " للدكتور إبراهيم بن عبدالله </a:t>
            </a:r>
            <a:r>
              <a:rPr lang="ar-SA" dirty="0" err="1"/>
              <a:t>الزعيبر</a:t>
            </a:r>
            <a:r>
              <a:rPr lang="ar-SA" dirty="0"/>
              <a:t> مع سعادة الأستاذ الدكتور محمد بن عبدالله الشايع وكيل الجامعة للدراسات العليا والبحث العلمي .</a:t>
            </a:r>
            <a:endParaRPr lang="en-US" dirty="0"/>
          </a:p>
          <a:p>
            <a:r>
              <a:rPr lang="ar-SA" dirty="0"/>
              <a:t>     و أوضح الأستاذ الدكتور أحمد محمد سالم مدير المركز أن كتاب إدارة التغيير " الأسس والمنطلقات الفكرية " تم تقديمه للمركز مستوفياً كافة المستندات والنماذج المطلوبة لنشر كتاب ثقافي مؤلف و يتناول الكتاب عملية إدارة التغيير وأبعادها الفلسفية والفكرية بأسلوب واضح وميسر، كما يركز على العمليات والأنشطة في بيئة العمل داخل المنظمة، ويقع هذا الكتاب في (270) صفحة  بواقع سبعة فصول أدرجت تحت بابين ،يتناول الباب الأول الإدارة الحديثة ونظرياتها، أما الباب الثاني فيتناول إدارة التغيير في المنظمات الحديثة والمتطلبات الأساسية لها ، و إدارة التغيير في بيئة العمل، ثم علاقة التغيير بالقيادة الإبداعية ودورها في التطور التقني والمعلوماتي ثم ختم الكتاب بأهم التطبيقات الحديثة لإدارة التغيير. </a:t>
            </a:r>
            <a:endParaRPr lang="en-US" dirty="0"/>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r>
              <a:rPr lang="ar-SA" dirty="0"/>
              <a:t>والجدير بالذكر أن الدكتور إبراهيم بن عبدالله </a:t>
            </a:r>
            <a:r>
              <a:rPr lang="ar-SA" dirty="0" err="1"/>
              <a:t>الزعيبر</a:t>
            </a:r>
            <a:r>
              <a:rPr lang="ar-SA" dirty="0"/>
              <a:t> هو أستاذ الادارة التربوية  المشارك في كلية التربية بالمجمعة، وله العديد من المؤلفات والمقالات العلمية المنشورة والتي تخدم البحث العلمي وحركة العملية التعليمية في المملكة العربية السعودية. و منها كتاب " السلوك الإداري لمديري المدارس " اشترك فيه الباحث مع نخبة من الخبراء والمتخصصين في مجال الإدارة التربوية والتخطيط إضافة إلى العديد من الأبحاث والدراسات الحديثة المنشورة </a:t>
            </a:r>
            <a:r>
              <a:rPr lang="ar-SA" dirty="0" err="1"/>
              <a:t>والمدعومة،في</a:t>
            </a:r>
            <a:r>
              <a:rPr lang="ar-SA"/>
              <a:t> الداخل والخارج.</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083806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11</TotalTime>
  <Words>235</Words>
  <Application>Microsoft Office PowerPoint</Application>
  <PresentationFormat>عرض على الشاشة (3:4)‏</PresentationFormat>
  <Paragraphs>4</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توقيع مشروع عقد طباعة ونشر كتاب" إدارة التغيير الأسس والمنطلقات الفكرية"</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5</cp:revision>
  <dcterms:created xsi:type="dcterms:W3CDTF">2015-02-10T13:06:57Z</dcterms:created>
  <dcterms:modified xsi:type="dcterms:W3CDTF">2015-04-09T06:34:27Z</dcterms:modified>
</cp:coreProperties>
</file>