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1915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1943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429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0851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864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2717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000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1187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047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85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1142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8B7E5-69F4-4866-BBA2-EB7224C83A06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700D3-3C17-4320-97FC-1B168738FEF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587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I:\اخبار قسم العلوم التربوية الرجال\اعلان دورة الحرب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4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5886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2</cp:revision>
  <dcterms:created xsi:type="dcterms:W3CDTF">2015-04-11T09:46:27Z</dcterms:created>
  <dcterms:modified xsi:type="dcterms:W3CDTF">2015-04-11T09:50:17Z</dcterms:modified>
</cp:coreProperties>
</file>