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20/06/36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43608" y="1268760"/>
            <a:ext cx="6777318" cy="1731982"/>
          </a:xfrm>
        </p:spPr>
        <p:txBody>
          <a:bodyPr>
            <a:normAutofit fontScale="90000"/>
          </a:bodyPr>
          <a:lstStyle/>
          <a:p>
            <a:r>
              <a:rPr lang="ar-SA" sz="3600" b="1" dirty="0">
                <a:effectLst/>
              </a:rPr>
              <a:t>توقيع مشروع عقد طباعة ونشر كتاب "التحليل </a:t>
            </a:r>
            <a:r>
              <a:rPr lang="ar-SA" sz="3600" b="1" dirty="0" err="1">
                <a:effectLst/>
              </a:rPr>
              <a:t>الكروماتوجرافي</a:t>
            </a:r>
            <a:r>
              <a:rPr lang="ar-SA" sz="3600" b="1" dirty="0">
                <a:effectLst/>
              </a:rPr>
              <a:t> – أساسيات و طرق التحليل "</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2060848"/>
            <a:ext cx="7992888" cy="4596755"/>
          </a:xfrm>
        </p:spPr>
        <p:txBody>
          <a:bodyPr>
            <a:normAutofit fontScale="92500" lnSpcReduction="10000"/>
          </a:bodyPr>
          <a:lstStyle/>
          <a:p>
            <a:r>
              <a:rPr lang="ar-SA" dirty="0"/>
              <a:t> تم توقيع عقد مشروع طباعة ونشر كتاب " التحليل </a:t>
            </a:r>
            <a:r>
              <a:rPr lang="ar-SA" dirty="0" err="1"/>
              <a:t>الكروماتوجرافي</a:t>
            </a:r>
            <a:r>
              <a:rPr lang="ar-SA" dirty="0"/>
              <a:t> ـ أساسيات وطرق التحليل " للأستاذ الدكتور أحمد خميس سلامة مع سعادة الأستاذ الدكتور محمد بن عبدالله الشايع وكيل الجامعة للدراسات العليا والبحث العلمي .</a:t>
            </a:r>
            <a:endParaRPr lang="en-US" dirty="0"/>
          </a:p>
          <a:p>
            <a:r>
              <a:rPr lang="ar-SA" dirty="0"/>
              <a:t>    و أوضح الأستاذ الدكتور أحمد محمد سالم مدير المركز أن الكتاب تم تقديمه للمركز مستوفياً كافة المستندات والنماذج المطلوبة لنشر كتاب و أوصت لجنة النشر والترجمة بالموافقة على تحكيمه و رفعه للمجلس العلمي لاستكمال إجراءات التحكيم، و تم الموافقة على نشر الكتاب بعد إجراء تعديلات المحكمين ومراجعته لغوياً من لجنة التدقيق اللغوي  ، و يعد الكتاب  مفيدا في فهم طبيعة التحليل </a:t>
            </a:r>
            <a:r>
              <a:rPr lang="ar-SA" dirty="0" err="1"/>
              <a:t>الكروماتوجرافي</a:t>
            </a:r>
            <a:r>
              <a:rPr lang="ar-SA" dirty="0"/>
              <a:t> وكيفية استخدامه في أغراض التقدير الكمي للمركبات العضوية والجزيئات الكبيرة في مجال العلوم والصناعة والزراعة والطب </a:t>
            </a:r>
            <a:r>
              <a:rPr lang="ar-SA" dirty="0" err="1"/>
              <a:t>والصيدلة،حيث</a:t>
            </a:r>
            <a:r>
              <a:rPr lang="ar-SA" dirty="0"/>
              <a:t> يتناول الكتاب شرح أساسيات وطرق الفصل في التحليل </a:t>
            </a:r>
            <a:r>
              <a:rPr lang="ar-SA" dirty="0" err="1"/>
              <a:t>الكروماتوجرافي</a:t>
            </a:r>
            <a:r>
              <a:rPr lang="ar-SA" dirty="0"/>
              <a:t> ، وكذلك أهم أجهزة التحليل </a:t>
            </a:r>
            <a:r>
              <a:rPr lang="ar-SA" dirty="0" err="1"/>
              <a:t>الكروماتوجرافي</a:t>
            </a:r>
            <a:r>
              <a:rPr lang="ar-SA" dirty="0"/>
              <a:t> ،  كما يقدم الكتاب شرحا وافيا لعمليات التحوير الكيميائي للتغلب على المشكلات التي تواجه عمليات التحليل.</a:t>
            </a:r>
            <a:endParaRPr lang="en-US" dirty="0"/>
          </a:p>
          <a:p>
            <a:r>
              <a:rPr lang="ar-SA" dirty="0" smtClean="0"/>
              <a:t>. </a:t>
            </a:r>
            <a:r>
              <a:rPr lang="en-US" dirty="0"/>
              <a:t> </a:t>
            </a:r>
          </a:p>
          <a:p>
            <a:pPr marL="0" indent="0">
              <a:buNone/>
            </a:pPr>
            <a:endParaRPr lang="ar-SA" dirty="0"/>
          </a:p>
        </p:txBody>
      </p:sp>
    </p:spTree>
    <p:extLst>
      <p:ext uri="{BB962C8B-B14F-4D97-AF65-F5344CB8AC3E}">
        <p14:creationId xmlns:p14="http://schemas.microsoft.com/office/powerpoint/2010/main" val="1757542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marL="0" indent="0">
              <a:buNone/>
            </a:pPr>
            <a:r>
              <a:rPr lang="ar-SA" dirty="0"/>
              <a:t>والجدير بالذكر أن الأستاذ الدكتور أحمد خميس سلامة هو أستاذ الكيمياء التطبيقية وعلم السموم بقسم المختبرات الطبية بكلية العلوم بالزلفي وله العديد  من الأبحاث العلمية المنشورة والكتب المؤلفة مثل كتاب سمية المبيدات للإنسان والبيئة وكتاب أجهزة التحليل الطيفي </a:t>
            </a:r>
            <a:r>
              <a:rPr lang="ar-SA" dirty="0" err="1"/>
              <a:t>والكروماتوجرافي</a:t>
            </a:r>
            <a:r>
              <a:rPr lang="ar-SA" dirty="0"/>
              <a:t>  و كتاب </a:t>
            </a:r>
            <a:r>
              <a:rPr lang="ar-SA" dirty="0" err="1"/>
              <a:t>المطيافيات</a:t>
            </a:r>
            <a:r>
              <a:rPr lang="ar-SA" dirty="0"/>
              <a:t> بين النظرية والتطبيق .</a:t>
            </a:r>
            <a:endParaRPr lang="en-US"/>
          </a:p>
          <a:p>
            <a:pPr marL="0" indent="0">
              <a:buNone/>
            </a:pPr>
            <a:endParaRPr lang="ar-SA"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0838060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10</TotalTime>
  <Words>211</Words>
  <Application>Microsoft Office PowerPoint</Application>
  <PresentationFormat>عرض على الشاشة (3:4)‏</PresentationFormat>
  <Paragraphs>5</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توقيع مشروع عقد طباعة ونشر كتاب "التحليل الكروماتوجرافي – أساسيات و طرق التحليل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4</cp:revision>
  <dcterms:created xsi:type="dcterms:W3CDTF">2015-02-10T13:06:57Z</dcterms:created>
  <dcterms:modified xsi:type="dcterms:W3CDTF">2015-04-09T06:33:37Z</dcterms:modified>
</cp:coreProperties>
</file>