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3" d="100"/>
          <a:sy n="63" d="100"/>
        </p:scale>
        <p:origin x="-151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6576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043608" y="1268760"/>
            <a:ext cx="6777318" cy="1731982"/>
          </a:xfrm>
        </p:spPr>
        <p:txBody>
          <a:bodyPr>
            <a:normAutofit/>
          </a:bodyPr>
          <a:lstStyle/>
          <a:p>
            <a:r>
              <a:rPr lang="ar-SA" sz="3600" dirty="0">
                <a:effectLst/>
              </a:rPr>
              <a:t>توقيع مشروع عقد طباعة ونشر كتاب " البحث العلمي في العلوم التربوية والإنسانية"</a:t>
            </a:r>
            <a:endParaRPr lang="en-US" sz="36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80716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67544" y="2060848"/>
            <a:ext cx="7992888" cy="4596755"/>
          </a:xfrm>
        </p:spPr>
        <p:txBody>
          <a:bodyPr>
            <a:normAutofit lnSpcReduction="10000"/>
          </a:bodyPr>
          <a:lstStyle/>
          <a:p>
            <a:r>
              <a:rPr lang="ar-SA" dirty="0"/>
              <a:t>تم توقيع عقد مشروع طباعة ونشر كتاب"  البحث العلمي في العلوم التربوية والإنسانية " للدكتور إبراهيم بن عبدالله </a:t>
            </a:r>
            <a:r>
              <a:rPr lang="ar-SA" dirty="0" err="1"/>
              <a:t>الزعيبر</a:t>
            </a:r>
            <a:r>
              <a:rPr lang="ar-SA" dirty="0"/>
              <a:t> مع سعادة الأستاذ الدكتور محمد بن عبدالله الشايع وكيل الجامعة للدراسات العليا والبحث العلمي .</a:t>
            </a:r>
            <a:endParaRPr lang="en-US" dirty="0"/>
          </a:p>
          <a:p>
            <a:r>
              <a:rPr lang="ar-SA" dirty="0"/>
              <a:t>وأوضح الأستاذ الدكتور أحمد محمد سالم مدير المركز أن كتاب البحث العلمي في العلوم التربوية والإنسانية تم تقديمه للمركز مستوفياً كافة المستندات والنماذج المطلوبة لنشر كتاب مؤلف تخصصي و أوصت لجنة النشر والترجمة  بالموافقة على تحكيمه و رفعه للمجلس العلمي لاستكمال اجراءات التحكيم، و تم الموافقة على نشر الكتاب بعد إجراء تعديلات المحكمين ومراجعته لغوياً من لجنة التدقيق اللغوي بالجامعة ،و  يعد الكتاب  مرجعاً أساسياً لعدد من المقررات الأساسية المتعلقة بالبحث العلمي مثل: مبادئ البحث التربوي، والبحث العلمي، وأساسيات البحث العلمي، وغيرها من المقررات التي تدرس في كليات التربية وكليات العلوم والدراسات الإنسانية والإدارية، و دبلوم التربية العام ، وذلك لشموله على أغلب المفردات الدراسية لهذه المقررات. </a:t>
            </a:r>
            <a:endParaRPr lang="en-US" dirty="0"/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7575428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/>
              <a:t>والجدير بالذكر أن الدكتور إبراهيم بن عبدالله </a:t>
            </a:r>
            <a:r>
              <a:rPr lang="ar-SA" dirty="0" err="1"/>
              <a:t>الزعيبر</a:t>
            </a:r>
            <a:r>
              <a:rPr lang="ar-SA" dirty="0"/>
              <a:t> هو أستاذ الادارة التربوية  المشارك في كلية التربية بالمجمعة، وله العديد من المؤلفات والمقالات العلمية المنشورة والتي تخدم البحث العلمي وحركة العملية التعليمية في المملكة العربية السعودية. و منها كتاب " السلوك الإداري لمديري المدارس " اشترك فيه الباحث مع نخبة من الخبراء والمتخصصين في مجال الإدارة التربوية والتخطيط إضافة إلى العديد من الأبحاث والدراسات الحديثة </a:t>
            </a:r>
            <a:r>
              <a:rPr lang="ar-SA"/>
              <a:t>المنشورة </a:t>
            </a:r>
            <a:r>
              <a:rPr lang="ar-SA" smtClean="0"/>
              <a:t>والمدعومة ، في </a:t>
            </a:r>
            <a:r>
              <a:rPr lang="ar-SA" dirty="0"/>
              <a:t>الداخل والخارج.</a:t>
            </a:r>
            <a:endParaRPr lang="en-US" dirty="0"/>
          </a:p>
          <a:p>
            <a:pPr marL="0" indent="0">
              <a:buNone/>
            </a:pPr>
            <a:endParaRPr lang="ar-SA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083806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غلاف فني">
  <a:themeElements>
    <a:clrScheme name="غلاف فني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غلاف فني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غلاف فني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9</TotalTime>
  <Words>237</Words>
  <Application>Microsoft Office PowerPoint</Application>
  <PresentationFormat>عرض على الشاشة (3:4)‏</PresentationFormat>
  <Paragraphs>4</Paragraphs>
  <Slides>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غلاف فني</vt:lpstr>
      <vt:lpstr>توقيع مشروع عقد طباعة ونشر كتاب " البحث العلمي في العلوم التربوية والإنسانية"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وكالة الجامعة للدراسات العليا والبحث العلمي تقدم خدماتها لجميع كليات الجامعة وعماداتها والإدارات التابعة لها ممثلة بإدارة التعاون الدولي</dc:title>
  <dc:creator>Kholoud Eid</dc:creator>
  <cp:lastModifiedBy>Kholoud Eid</cp:lastModifiedBy>
  <cp:revision>3</cp:revision>
  <dcterms:created xsi:type="dcterms:W3CDTF">2015-02-10T13:06:57Z</dcterms:created>
  <dcterms:modified xsi:type="dcterms:W3CDTF">2015-04-09T06:32:02Z</dcterms:modified>
</cp:coreProperties>
</file>