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3" d="100"/>
          <a:sy n="63" d="100"/>
        </p:scale>
        <p:origin x="-151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20/06/36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20/06/36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20/06/36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20/06/36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20/06/36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20/06/36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20/06/36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20/06/36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20/06/36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20/06/36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20/06/36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20/06/36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43608" y="1268760"/>
            <a:ext cx="6777318" cy="1731982"/>
          </a:xfrm>
        </p:spPr>
        <p:txBody>
          <a:bodyPr>
            <a:normAutofit/>
          </a:bodyPr>
          <a:lstStyle/>
          <a:p>
            <a:r>
              <a:rPr lang="ar-SA" sz="3600" b="1" dirty="0">
                <a:effectLst/>
              </a:rPr>
              <a:t>تعينات جديده وترقيات لعدد من أعضاء هيئة التدريس بالجامعة </a:t>
            </a:r>
            <a:endParaRPr lang="en-US" sz="3600" dirty="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2060848"/>
            <a:ext cx="7992888" cy="4596755"/>
          </a:xfrm>
        </p:spPr>
        <p:txBody>
          <a:bodyPr>
            <a:normAutofit fontScale="92500" lnSpcReduction="10000"/>
          </a:bodyPr>
          <a:lstStyle/>
          <a:p>
            <a:r>
              <a:rPr lang="ar-SA" dirty="0"/>
              <a:t> عقد المجلس العلمي بوكالة الجامعة للدراسات العليا والبحث العلمي اجتماعه العشرين للعام الجامعي 1435/1436 هـ بتاريخ 17/5/1436هـ ،برئاسة سعادة الأستاذ الدكتور محمد بن عبدالله الشايع وكيل الجامعة للدراسات العليا والبحث العلمي و رئيس المجلس العلمي، والسادة أعضاء المجلس العلمي ، وأوضح سعادته أنه سعياً لتحقيق سعودة الوظائف الأكاديمية وتزويد الجامعة بعدد من الكوادر المتميزة في مختلف التخصصات من أعضاء هيئة التدريس ، جاءت موافقة معالي مدير الجامعة الدكتور خالد بن سعد المقرن على التوصية بتعيين  الدكتور ماجد بن سليمان العمري على درجة أستاذ مساعد بقسم التمريض بكلية العلوم الطبية التطبيقية، والموافقة على تعيين الدكتور فهد بن عبدالله المنيع على درجة أستاذ مساعد بقسم الدراسات الإسلامية بكلية التربية بالزلفي ، والموافقة على تعيين الدكتور عبدالرحمن بن أحمد الشقير على درجة أستاذ مساعد بقسم اللغة العربية بكلية التربية بالزلفي كما جاءت الموافقة على ترقية الدكتور عبدالعزيز بن عبدالرحمن التويجري من درجة أستاذ مساعد إلى درجة أستاذ مشارك بقسم العلوم التربوية بكلية التربية بالمجمعة، كما تمت الموافقة على عدد من طلبات الترقية لعدد من أعضاء هيئة التدريس مع استكمال إجراءات الترقية .</a:t>
            </a:r>
            <a:endParaRPr lang="en-US" dirty="0"/>
          </a:p>
          <a:p>
            <a:pPr marL="0" indent="0">
              <a:buNone/>
            </a:pPr>
            <a:endParaRPr lang="ar-SA" dirty="0"/>
          </a:p>
        </p:txBody>
      </p:sp>
    </p:spTree>
    <p:extLst>
      <p:ext uri="{BB962C8B-B14F-4D97-AF65-F5344CB8AC3E}">
        <p14:creationId xmlns:p14="http://schemas.microsoft.com/office/powerpoint/2010/main" val="175754284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7</TotalTime>
  <Words>183</Words>
  <Application>Microsoft Office PowerPoint</Application>
  <PresentationFormat>عرض على الشاشة (3:4)‏</PresentationFormat>
  <Paragraphs>2</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غلاف فني</vt:lpstr>
      <vt:lpstr>تعينات جديده وترقيات لعدد من أعضاء هيئة التدريس بالجامعة </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2</cp:revision>
  <dcterms:created xsi:type="dcterms:W3CDTF">2015-02-10T13:06:57Z</dcterms:created>
  <dcterms:modified xsi:type="dcterms:W3CDTF">2015-04-09T06:30:01Z</dcterms:modified>
</cp:coreProperties>
</file>