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16/06/36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16/06/36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16/06/36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16/06/36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16/06/36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a:bodyPr>
          <a:lstStyle/>
          <a:p>
            <a:pPr rtl="0"/>
            <a:r>
              <a:rPr lang="ar-SA" sz="3600" b="1" dirty="0">
                <a:effectLst/>
              </a:rPr>
              <a:t>مشاركة ابتكارات وريادة الأعمال في المؤتمر الطلابي السادس</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67544" y="1988840"/>
            <a:ext cx="8121225" cy="4204989"/>
          </a:xfrm>
        </p:spPr>
        <p:txBody>
          <a:bodyPr>
            <a:normAutofit/>
          </a:bodyPr>
          <a:lstStyle/>
          <a:p>
            <a:pPr fontAlgn="base"/>
            <a:r>
              <a:rPr lang="ar-SA" b="1" dirty="0"/>
              <a:t>شارك جامعة المجمعة في </a:t>
            </a:r>
            <a:r>
              <a:rPr lang="ar-SA" b="1" dirty="0" err="1"/>
              <a:t>الموتمر</a:t>
            </a:r>
            <a:r>
              <a:rPr lang="ar-SA" b="1" dirty="0"/>
              <a:t> العلمي السادس لوزارة التعليم المقام بجدة بابتكارين وهما جهاز سيارة استغلال الطاقة المهدرة للطالب فيصل عبدالرحمن الربيعة من كلية الهندسة وايضاً جهاز الحاجز الأمني يحد من الهروب لنقاط التفتيش المتحركة للطالب عامر فياض العنزي من كلية الهندسة كما بعمل ريادي باسم ستر لولو لطالبة كوثر حسن من كيلة العلوم الطبية التطبيقية </a:t>
            </a:r>
            <a:endParaRPr lang="ar-SA" dirty="0"/>
          </a:p>
          <a:p>
            <a:r>
              <a:rPr lang="ar-SA" dirty="0"/>
              <a:t/>
            </a:r>
            <a:br>
              <a:rPr lang="ar-SA" dirty="0"/>
            </a:br>
            <a:endParaRPr lang="en-US" dirty="0"/>
          </a:p>
        </p:txBody>
      </p:sp>
      <p:sp>
        <p:nvSpPr>
          <p:cNvPr id="3" name="عنوان 2"/>
          <p:cNvSpPr>
            <a:spLocks noGrp="1"/>
          </p:cNvSpPr>
          <p:nvPr>
            <p:ph type="title"/>
          </p:nvPr>
        </p:nvSpPr>
        <p:spPr/>
        <p:txBody>
          <a:bodyPr/>
          <a:lstStyle/>
          <a:p>
            <a:endParaRPr lang="ar-SA" dirty="0"/>
          </a:p>
        </p:txBody>
      </p:sp>
    </p:spTree>
    <p:extLst>
      <p:ext uri="{BB962C8B-B14F-4D97-AF65-F5344CB8AC3E}">
        <p14:creationId xmlns:p14="http://schemas.microsoft.com/office/powerpoint/2010/main" val="85346757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3431</TotalTime>
  <Words>64</Words>
  <Application>Microsoft Office PowerPoint</Application>
  <PresentationFormat>عرض على الشاشة (3:4)‏</PresentationFormat>
  <Paragraphs>3</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مشاركة ابتكارات وريادة الأعمال في المؤتمر الطلابي السادس</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124</cp:revision>
  <dcterms:created xsi:type="dcterms:W3CDTF">2015-02-10T13:06:57Z</dcterms:created>
  <dcterms:modified xsi:type="dcterms:W3CDTF">2015-04-05T06:00:40Z</dcterms:modified>
</cp:coreProperties>
</file>