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C299AC-DFF6-46EA-9099-24D13F16D3AC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8E09583-B72B-4EBF-B5FD-8ECC01EE4B04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28384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effectLst/>
                <a:latin typeface="Arial"/>
                <a:ea typeface="Times New Roman"/>
              </a:rPr>
              <a:t>Winter Financial Charity</a:t>
            </a:r>
            <a:r>
              <a:rPr lang="en-US" sz="3200" dirty="0">
                <a:effectLst/>
                <a:latin typeface="Times New Roman"/>
                <a:ea typeface="Times New Roman"/>
              </a:rPr>
              <a:t/>
            </a:r>
            <a:br>
              <a:rPr lang="en-US" sz="3200" dirty="0">
                <a:effectLst/>
                <a:latin typeface="Times New Roman"/>
                <a:ea typeface="Times New Roman"/>
              </a:rPr>
            </a:br>
            <a:endParaRPr lang="ar-SA" sz="32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971600" y="1447800"/>
            <a:ext cx="8064896" cy="5410200"/>
          </a:xfrm>
        </p:spPr>
        <p:txBody>
          <a:bodyPr>
            <a:normAutofit fontScale="77500" lnSpcReduction="20000"/>
          </a:bodyPr>
          <a:lstStyle/>
          <a:p>
            <a:pPr algn="just" rtl="0"/>
            <a:r>
              <a:rPr lang="en-US" b="1" dirty="0">
                <a:latin typeface="Arial"/>
                <a:ea typeface="Times New Roman"/>
              </a:rPr>
              <a:t>  Emphasizing the university's leading role in serving the community, the </a:t>
            </a:r>
            <a:r>
              <a:rPr lang="en-US" b="1" dirty="0" err="1">
                <a:latin typeface="Arial"/>
                <a:ea typeface="Times New Roman"/>
              </a:rPr>
              <a:t>Zulfi</a:t>
            </a:r>
            <a:r>
              <a:rPr lang="en-US" b="1" dirty="0">
                <a:latin typeface="Arial"/>
                <a:ea typeface="Times New Roman"/>
              </a:rPr>
              <a:t> College of Education, under the guidance of His Excellency  the Dean Dr. Abdullah bin </a:t>
            </a:r>
            <a:r>
              <a:rPr lang="en-US" b="1" dirty="0" err="1">
                <a:latin typeface="Arial"/>
                <a:ea typeface="Times New Roman"/>
              </a:rPr>
              <a:t>Khalifa</a:t>
            </a:r>
            <a:r>
              <a:rPr lang="en-US" b="1" dirty="0">
                <a:latin typeface="Arial"/>
                <a:ea typeface="Times New Roman"/>
              </a:rPr>
              <a:t> </a:t>
            </a:r>
            <a:r>
              <a:rPr lang="en-US" b="1" dirty="0" err="1">
                <a:latin typeface="Arial"/>
                <a:ea typeface="Times New Roman"/>
              </a:rPr>
              <a:t>Suwaiket</a:t>
            </a:r>
            <a:r>
              <a:rPr lang="en-US" b="1" dirty="0">
                <a:latin typeface="Arial"/>
                <a:ea typeface="Times New Roman"/>
              </a:rPr>
              <a:t>, provided its Winter financial help to a segment of society which consists of some of the workers in the province. The Student Activity Unit undertook this humanitarian charity activity on Saturday, 23/02/1434 in which some college students took part</a:t>
            </a:r>
            <a:endParaRPr lang="en-US" sz="2800" dirty="0">
              <a:latin typeface="Times New Roman"/>
              <a:ea typeface="Times New Roman"/>
            </a:endParaRPr>
          </a:p>
          <a:p>
            <a:pPr algn="just" rtl="0"/>
            <a:r>
              <a:rPr lang="en-US" b="1" dirty="0">
                <a:latin typeface="Arial"/>
                <a:ea typeface="Times New Roman"/>
              </a:rPr>
              <a:t>The College is seeking, through its social programs, to diversify its vital role in permanently and continuously supporting all humanitarian programs in order to deliver a clear message of the College’s cohesion and connection with all segments of society in accordance with educational Islamic value</a:t>
            </a:r>
            <a:r>
              <a:rPr lang="en-US" dirty="0">
                <a:latin typeface="Arial"/>
                <a:ea typeface="Times New Roman"/>
              </a:rPr>
              <a:t>s</a:t>
            </a:r>
            <a:endParaRPr lang="en-US" sz="2800" dirty="0">
              <a:latin typeface="Times New Roman"/>
              <a:ea typeface="Times New Roman"/>
            </a:endParaRPr>
          </a:p>
          <a:p>
            <a:pPr algn="just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8242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www.mu.edu.sa/sites/default/files/IMG_44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3783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3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Winter Financial Charity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Financial Charity </dc:title>
  <dc:creator>Mu</dc:creator>
  <cp:lastModifiedBy>Mu</cp:lastModifiedBy>
  <cp:revision>1</cp:revision>
  <dcterms:created xsi:type="dcterms:W3CDTF">2015-04-05T12:46:16Z</dcterms:created>
  <dcterms:modified xsi:type="dcterms:W3CDTF">2015-04-05T12:48:33Z</dcterms:modified>
</cp:coreProperties>
</file>