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5" autoAdjust="0"/>
    <p:restoredTop sz="94660"/>
  </p:normalViewPr>
  <p:slideViewPr>
    <p:cSldViewPr snapToGrid="0">
      <p:cViewPr varScale="1">
        <p:scale>
          <a:sx n="90" d="100"/>
          <a:sy n="90" d="100"/>
        </p:scale>
        <p:origin x="87" y="19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3314-C72F-4187-8080-F0C229141FD6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AFE54-2940-4B3D-A814-22F325D3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3837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3314-C72F-4187-8080-F0C229141FD6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AFE54-2940-4B3D-A814-22F325D3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9596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3314-C72F-4187-8080-F0C229141FD6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AFE54-2940-4B3D-A814-22F325D3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46919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3314-C72F-4187-8080-F0C229141FD6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AFE54-2940-4B3D-A814-22F325D3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72938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3314-C72F-4187-8080-F0C229141FD6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AFE54-2940-4B3D-A814-22F325D3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7406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3314-C72F-4187-8080-F0C229141FD6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AFE54-2940-4B3D-A814-22F325D3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7447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3314-C72F-4187-8080-F0C229141FD6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AFE54-2940-4B3D-A814-22F325D3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8482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3314-C72F-4187-8080-F0C229141FD6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AFE54-2940-4B3D-A814-22F325D3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09369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3314-C72F-4187-8080-F0C229141FD6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AFE54-2940-4B3D-A814-22F325D3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7001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3314-C72F-4187-8080-F0C229141FD6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AFE54-2940-4B3D-A814-22F325D3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855092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23314-C72F-4187-8080-F0C229141FD6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AFE54-2940-4B3D-A814-22F325D3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778182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C23314-C72F-4187-8080-F0C229141FD6}" type="datetimeFigureOut">
              <a:rPr lang="ar-SA" smtClean="0"/>
              <a:t>20/06/36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AFE54-2940-4B3D-A814-22F325D36B56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84446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عنصر نائب للمحتوى 3" descr="E:\موقع التدريب\ارقام واحصائيات\5454.pn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3138" y="1825625"/>
            <a:ext cx="6105723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1187496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ملء الشاشة</PresentationFormat>
  <Paragraphs>0</Paragraphs>
  <Slides>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Bedo</dc:creator>
  <cp:lastModifiedBy>Bedo</cp:lastModifiedBy>
  <cp:revision>1</cp:revision>
  <dcterms:created xsi:type="dcterms:W3CDTF">2015-04-09T09:54:58Z</dcterms:created>
  <dcterms:modified xsi:type="dcterms:W3CDTF">2015-04-09T09:55:10Z</dcterms:modified>
</cp:coreProperties>
</file>