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912ED58-6F9B-4DD6-8AC0-E1C2BF5D0C2E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241F60-E183-410E-81F1-799FF26DE174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4294967295"/>
          </p:nvPr>
        </p:nvSpPr>
        <p:spPr>
          <a:xfrm>
            <a:off x="914400" y="1125538"/>
            <a:ext cx="8229600" cy="4525962"/>
          </a:xfrm>
        </p:spPr>
        <p:txBody>
          <a:bodyPr>
            <a:normAutofit fontScale="62500" lnSpcReduction="20000"/>
          </a:bodyPr>
          <a:lstStyle/>
          <a:p>
            <a:r>
              <a:rPr lang="ar-SA" b="1" dirty="0"/>
              <a:t>كليتا التربية والعلوم بالزلفي تقيمان حفلاً مشتركاً لختام أنشطتهما الطلابية تحت شعار (وطننا أمانة )</a:t>
            </a:r>
            <a:endParaRPr lang="en-US" dirty="0"/>
          </a:p>
          <a:p>
            <a:r>
              <a:rPr lang="ar-SA" b="1" dirty="0"/>
              <a:t>أقامت كليتا التربية والعلوم بالزلفي حفل ختام الأنشطة الطلابية للعام الجامعي : 1434/</a:t>
            </a:r>
            <a:r>
              <a:rPr lang="ar-SA" b="1" dirty="0" err="1"/>
              <a:t>1435ه</a:t>
            </a:r>
            <a:r>
              <a:rPr lang="ar-SA" b="1" dirty="0"/>
              <a:t>ـ، حضر الحفل سعادة عميدي الكليتين </a:t>
            </a:r>
            <a:r>
              <a:rPr lang="ar-SA" b="1" dirty="0" err="1"/>
              <a:t>د.عبدالله</a:t>
            </a:r>
            <a:r>
              <a:rPr lang="ar-SA" b="1" dirty="0"/>
              <a:t> </a:t>
            </a:r>
            <a:r>
              <a:rPr lang="ar-SA" b="1" dirty="0" err="1"/>
              <a:t>السويكت</a:t>
            </a:r>
            <a:r>
              <a:rPr lang="ar-SA" b="1" dirty="0"/>
              <a:t> </a:t>
            </a:r>
            <a:r>
              <a:rPr lang="ar-SA" b="1" dirty="0" err="1"/>
              <a:t>ود.محمد</a:t>
            </a:r>
            <a:r>
              <a:rPr lang="ar-SA" b="1" dirty="0"/>
              <a:t> العبودي، وسعادة عميد شؤون الطلاب </a:t>
            </a:r>
            <a:r>
              <a:rPr lang="ar-SA" b="1" dirty="0" err="1"/>
              <a:t>د.حمد</a:t>
            </a:r>
            <a:r>
              <a:rPr lang="ar-SA" b="1" dirty="0"/>
              <a:t> </a:t>
            </a:r>
            <a:r>
              <a:rPr lang="ar-SA" b="1" dirty="0" err="1"/>
              <a:t>القميزي</a:t>
            </a:r>
            <a:r>
              <a:rPr lang="ar-SA" b="1" dirty="0"/>
              <a:t>، وسعادة مدير عام الشؤون الإدارية و المالية </a:t>
            </a:r>
            <a:r>
              <a:rPr lang="ar-SA" b="1" dirty="0" err="1"/>
              <a:t>أ.خالد</a:t>
            </a:r>
            <a:r>
              <a:rPr lang="ar-SA" b="1" dirty="0"/>
              <a:t> بن عبدالرحمن أبا حسين ، ومساعد مدير عام الشؤون الإدارية والمالية </a:t>
            </a:r>
            <a:r>
              <a:rPr lang="ar-SA" b="1" dirty="0" err="1"/>
              <a:t>أ.أحمد</a:t>
            </a:r>
            <a:r>
              <a:rPr lang="ar-SA" b="1" dirty="0"/>
              <a:t> بن عبدالعزيز الموسى وعدد من وكلاء الكيلات ورؤساء الأقسام وأعضاء هيئة التدريس والطلاب.</a:t>
            </a:r>
            <a:endParaRPr lang="en-US" dirty="0"/>
          </a:p>
          <a:p>
            <a:r>
              <a:rPr lang="ar-SA" b="1" dirty="0"/>
              <a:t>  وقد بدئ الحفل </a:t>
            </a:r>
            <a:r>
              <a:rPr lang="ar-SA" b="1" dirty="0" err="1"/>
              <a:t>بآي</a:t>
            </a:r>
            <a:r>
              <a:rPr lang="ar-SA" b="1" dirty="0"/>
              <a:t> من الذكر تلاه الطالب : معاذ الدويش ، ثم كلمة للطلاب ألقاها نيابة عنهم الطالب : عبدالرحمن الدويش ، ثم كلمة الكليتين ألقاها نيابة عنهم عميد كلية التربية </a:t>
            </a:r>
            <a:r>
              <a:rPr lang="ar-SA" b="1" dirty="0" err="1"/>
              <a:t>د.عبدالله</a:t>
            </a:r>
            <a:r>
              <a:rPr lang="ar-SA" b="1" dirty="0"/>
              <a:t> </a:t>
            </a:r>
            <a:r>
              <a:rPr lang="ar-SA" b="1" dirty="0" err="1"/>
              <a:t>السويكت</a:t>
            </a:r>
            <a:r>
              <a:rPr lang="ar-SA" b="1" dirty="0"/>
              <a:t> ، ثم صدح طلاب الكليتين بأوبريت بعنوان ( وطن العز ) تم تقديمه بصوت منغم وأداء رائع أعجب الجميع.</a:t>
            </a:r>
            <a:endParaRPr lang="en-US" dirty="0"/>
          </a:p>
          <a:p>
            <a:r>
              <a:rPr lang="ar-SA" b="1" dirty="0"/>
              <a:t>  تلا ذلك مشهد مرئي من أداء وتمثيل طلاب الكليتين بعنوان ( التعصب الرياضي ) ، ثم تم تكريم الطلاب المشاركين في مجالات الأنشطة المختلفة في كلا الكليتين .</a:t>
            </a:r>
            <a:endParaRPr lang="en-US" dirty="0"/>
          </a:p>
          <a:p>
            <a:r>
              <a:rPr lang="ar-SA" b="1" dirty="0"/>
              <a:t>  الجدير بالذكر أن قيام أكثر من كلية بحفل مشترك لختام أنشطتها تعد ظاهرة طيبة وبادرة حسنة ، تظهر ما تتمتع به كليات الجامعة من لحمة وتآلف وتعاون يصب في نهايته في مصلحة الطالب علمياً وأكاديمياً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098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2_12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7" y="2219325"/>
            <a:ext cx="3629025" cy="2419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224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81</Words>
  <Application>Microsoft Office PowerPoint</Application>
  <PresentationFormat>عرض على الشاشة (3:4)‏</PresentationFormat>
  <Paragraphs>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2015-04-01T08:44:10Z</dcterms:created>
  <dcterms:modified xsi:type="dcterms:W3CDTF">2015-04-01T08:46:24Z</dcterms:modified>
</cp:coreProperties>
</file>