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DF49958-0442-457F-816B-8AF588C0A9B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342AB7-C7CE-4AFC-9E2C-CDE6C15B73F4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كلية التربية بالزلفي تقيم مسابقة بمناسبة اليوم الوطني 84 ( وطننا أمانة ). وندعوك أخي الطالب / أختي الطالبة للمشاركة بموهتك</a:t>
            </a:r>
            <a:r>
              <a:rPr lang="en-US" b="1" dirty="0"/>
              <a:t> . </a:t>
            </a:r>
            <a:endParaRPr lang="en-US" dirty="0"/>
          </a:p>
          <a:p>
            <a:r>
              <a:rPr lang="ar-SA" b="1" dirty="0"/>
              <a:t>شروط المسابقة</a:t>
            </a:r>
            <a:r>
              <a:rPr lang="en-US" b="1" dirty="0"/>
              <a:t>:</a:t>
            </a:r>
            <a:endParaRPr lang="en-US" dirty="0"/>
          </a:p>
          <a:p>
            <a:r>
              <a:rPr lang="ar-SA" b="1" dirty="0"/>
              <a:t>١</a:t>
            </a:r>
            <a:r>
              <a:rPr lang="en-US" b="1" dirty="0"/>
              <a:t>- </a:t>
            </a:r>
            <a:r>
              <a:rPr lang="ar-SA" b="1" dirty="0"/>
              <a:t>أن تكون المشاركة من إبداع المتسابق نفسه</a:t>
            </a:r>
            <a:endParaRPr lang="en-US" dirty="0"/>
          </a:p>
          <a:p>
            <a:r>
              <a:rPr lang="ar-SA" b="1" dirty="0"/>
              <a:t>٢</a:t>
            </a:r>
            <a:r>
              <a:rPr lang="en-US" b="1" dirty="0"/>
              <a:t>- </a:t>
            </a:r>
            <a:r>
              <a:rPr lang="ar-SA" b="1" dirty="0"/>
              <a:t>أن تختص المشاركة باليوم الوطني</a:t>
            </a:r>
            <a:endParaRPr lang="en-US" dirty="0"/>
          </a:p>
          <a:p>
            <a:r>
              <a:rPr lang="ar-SA" b="1" dirty="0"/>
              <a:t>٣</a:t>
            </a:r>
            <a:r>
              <a:rPr lang="en-US" b="1" dirty="0"/>
              <a:t>- </a:t>
            </a:r>
            <a:r>
              <a:rPr lang="ar-SA" b="1" dirty="0"/>
              <a:t>أن يكون المتسابق أو المتسابقة من طلاب أو طالبات كلية التربية</a:t>
            </a:r>
            <a:endParaRPr lang="en-US" dirty="0"/>
          </a:p>
          <a:p>
            <a:r>
              <a:rPr lang="ar-SA" b="1" dirty="0"/>
              <a:t>آلية المسابقة</a:t>
            </a:r>
            <a:r>
              <a:rPr lang="en-US" b="1" dirty="0"/>
              <a:t>:</a:t>
            </a:r>
            <a:endParaRPr lang="en-US" dirty="0"/>
          </a:p>
          <a:p>
            <a:r>
              <a:rPr lang="ar-SA" b="1" dirty="0"/>
              <a:t>١</a:t>
            </a:r>
            <a:r>
              <a:rPr lang="en-US" b="1" dirty="0"/>
              <a:t>- </a:t>
            </a:r>
            <a:r>
              <a:rPr lang="ar-SA" b="1" dirty="0"/>
              <a:t>أن تكون المشاركة مربوطة بحساب النشاط الطلابي</a:t>
            </a:r>
            <a:r>
              <a:rPr lang="en-US" b="1" dirty="0"/>
              <a:t> (</a:t>
            </a:r>
            <a:r>
              <a:rPr lang="en-US" b="1" dirty="0" err="1"/>
              <a:t>nashati88</a:t>
            </a:r>
            <a:r>
              <a:rPr lang="en-US" b="1" dirty="0"/>
              <a:t>@) </a:t>
            </a:r>
            <a:r>
              <a:rPr lang="ar-SA" b="1" dirty="0"/>
              <a:t>ووسم #</a:t>
            </a:r>
            <a:r>
              <a:rPr lang="ar-SA" b="1" dirty="0" err="1"/>
              <a:t>شاركنا_موهبتك</a:t>
            </a:r>
            <a:r>
              <a:rPr lang="ar-SA" b="1" dirty="0"/>
              <a:t> سواءً كانت عن طريق </a:t>
            </a:r>
            <a:r>
              <a:rPr lang="ar-SA" b="1" dirty="0" err="1"/>
              <a:t>التويتر</a:t>
            </a:r>
            <a:r>
              <a:rPr lang="ar-SA" b="1" dirty="0"/>
              <a:t> أو </a:t>
            </a:r>
            <a:r>
              <a:rPr lang="ar-SA" b="1" dirty="0" err="1"/>
              <a:t>الانستجرام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٢</a:t>
            </a:r>
            <a:r>
              <a:rPr lang="en-US" b="1" dirty="0"/>
              <a:t>- </a:t>
            </a:r>
            <a:r>
              <a:rPr lang="ar-SA" b="1" dirty="0"/>
              <a:t>أن يذكر المتسابق اسمه أو رقمه الجامعي في مشاركته</a:t>
            </a:r>
            <a:endParaRPr lang="en-US" dirty="0"/>
          </a:p>
          <a:p>
            <a:r>
              <a:rPr lang="ar-SA" b="1" dirty="0"/>
              <a:t>طريقة التقييم</a:t>
            </a:r>
            <a:r>
              <a:rPr lang="en-US" b="1" dirty="0"/>
              <a:t>:</a:t>
            </a:r>
            <a:endParaRPr lang="en-US" dirty="0"/>
          </a:p>
          <a:p>
            <a:r>
              <a:rPr lang="ar-SA" b="1" dirty="0"/>
              <a:t>١</a:t>
            </a:r>
            <a:r>
              <a:rPr lang="en-US" b="1" dirty="0"/>
              <a:t>- </a:t>
            </a:r>
            <a:r>
              <a:rPr lang="ar-SA" b="1" dirty="0"/>
              <a:t>سيتم تقييم المشاركات قبل اليوم الوطني وسيتم عرض أفضل المشاركات في </a:t>
            </a:r>
            <a:r>
              <a:rPr lang="ar-SA" b="1" dirty="0" err="1"/>
              <a:t>ستاند</a:t>
            </a:r>
            <a:r>
              <a:rPr lang="ar-SA" b="1" dirty="0"/>
              <a:t> خاص في المعرض ، وسيطلب من الحضور المشاركة في التقييم</a:t>
            </a:r>
            <a:endParaRPr lang="en-US" dirty="0"/>
          </a:p>
          <a:p>
            <a:r>
              <a:rPr lang="ar-SA" b="1" dirty="0"/>
              <a:t>٢</a:t>
            </a:r>
            <a:r>
              <a:rPr lang="en-US" b="1" dirty="0"/>
              <a:t>- </a:t>
            </a:r>
            <a:r>
              <a:rPr lang="ar-SA" b="1" dirty="0"/>
              <a:t>عدد الإعجاب بالمشاركة عن طريق </a:t>
            </a:r>
            <a:r>
              <a:rPr lang="ar-SA" b="1" dirty="0" err="1"/>
              <a:t>التويتر</a:t>
            </a:r>
            <a:r>
              <a:rPr lang="ar-SA" b="1" dirty="0"/>
              <a:t> أو </a:t>
            </a:r>
            <a:r>
              <a:rPr lang="ar-SA" b="1" dirty="0" err="1"/>
              <a:t>الانستجرام</a:t>
            </a:r>
            <a:r>
              <a:rPr lang="ar-SA" b="1" dirty="0"/>
              <a:t> سيكون له نصيب من التقييم (٢٠٪ من التقييم العام</a:t>
            </a:r>
            <a:r>
              <a:rPr lang="en-US" b="1" dirty="0"/>
              <a:t>)</a:t>
            </a:r>
            <a:endParaRPr lang="en-US" dirty="0"/>
          </a:p>
          <a:p>
            <a:r>
              <a:rPr lang="ar-SA" b="1" dirty="0"/>
              <a:t>٣</a:t>
            </a:r>
            <a:r>
              <a:rPr lang="en-US" b="1" dirty="0"/>
              <a:t>- </a:t>
            </a:r>
            <a:r>
              <a:rPr lang="ar-SA" b="1" dirty="0"/>
              <a:t>عدد الإعجاب بالمشاركة من الحضور للمعرض سيكون له نصيب من التقييم (٢٠٪ من التقييم العام</a:t>
            </a:r>
            <a:r>
              <a:rPr lang="en-US" b="1" dirty="0"/>
              <a:t>)</a:t>
            </a:r>
            <a:endParaRPr lang="en-US" dirty="0"/>
          </a:p>
          <a:p>
            <a:r>
              <a:rPr lang="ar-SA" b="1" dirty="0"/>
              <a:t>٤</a:t>
            </a:r>
            <a:r>
              <a:rPr lang="en-US" b="1" dirty="0"/>
              <a:t>- </a:t>
            </a:r>
            <a:r>
              <a:rPr lang="ar-SA" b="1" dirty="0"/>
              <a:t>سيتم تكليف لجنة خاصة بتقييم المشاركات ونصيبها ٦٠٪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076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171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2015-04-01T07:03:40Z</dcterms:created>
  <dcterms:modified xsi:type="dcterms:W3CDTF">2015-04-01T07:06:07Z</dcterms:modified>
</cp:coreProperties>
</file>